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9147" r:id="rId1"/>
    <p:sldMasterId id="2147489798" r:id="rId2"/>
  </p:sldMasterIdLst>
  <p:notesMasterIdLst>
    <p:notesMasterId r:id="rId30"/>
  </p:notesMasterIdLst>
  <p:handoutMasterIdLst>
    <p:handoutMasterId r:id="rId31"/>
  </p:handoutMasterIdLst>
  <p:sldIdLst>
    <p:sldId id="1152" r:id="rId3"/>
    <p:sldId id="1106" r:id="rId4"/>
    <p:sldId id="1102" r:id="rId5"/>
    <p:sldId id="1103" r:id="rId6"/>
    <p:sldId id="1125" r:id="rId7"/>
    <p:sldId id="1104" r:id="rId8"/>
    <p:sldId id="1112" r:id="rId9"/>
    <p:sldId id="1111" r:id="rId10"/>
    <p:sldId id="1116" r:id="rId11"/>
    <p:sldId id="1113" r:id="rId12"/>
    <p:sldId id="1120" r:id="rId13"/>
    <p:sldId id="1115" r:id="rId14"/>
    <p:sldId id="1118" r:id="rId15"/>
    <p:sldId id="1121" r:id="rId16"/>
    <p:sldId id="1123" r:id="rId17"/>
    <p:sldId id="1114" r:id="rId18"/>
    <p:sldId id="1124" r:id="rId19"/>
    <p:sldId id="1153" r:id="rId20"/>
    <p:sldId id="418" r:id="rId21"/>
    <p:sldId id="419" r:id="rId22"/>
    <p:sldId id="420" r:id="rId23"/>
    <p:sldId id="422" r:id="rId24"/>
    <p:sldId id="1154" r:id="rId25"/>
    <p:sldId id="421" r:id="rId26"/>
    <p:sldId id="424" r:id="rId27"/>
    <p:sldId id="425" r:id="rId28"/>
    <p:sldId id="1097" r:id="rId29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00"/>
    <a:srgbClr val="3F5378"/>
    <a:srgbClr val="C40436"/>
    <a:srgbClr val="9D032A"/>
    <a:srgbClr val="F5A296"/>
    <a:srgbClr val="C0C0C0"/>
    <a:srgbClr val="FF3300"/>
    <a:srgbClr val="000000"/>
    <a:srgbClr val="90181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269" autoAdjust="0"/>
  </p:normalViewPr>
  <p:slideViewPr>
    <p:cSldViewPr>
      <p:cViewPr varScale="1">
        <p:scale>
          <a:sx n="108" d="100"/>
          <a:sy n="108" d="100"/>
        </p:scale>
        <p:origin x="177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CCBCB3DD-E8D1-4116-B7AE-BA29172AF6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4DF938D-EA6B-4362-80AB-C4ACC11364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78A307-4659-4F91-A797-32434C959220}" type="datetimeFigureOut">
              <a:rPr lang="pl-PL"/>
              <a:pPr>
                <a:defRPr/>
              </a:pPr>
              <a:t>2020-06-17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B4A0BB-F669-470D-8B29-B921C80F3D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6EFDD8B-F5B8-457C-BDE4-42ABC0B649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315" tIns="45656" rIns="91315" bIns="456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60F5C0-834A-4865-9636-BA9DA1CB57CE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9680003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9:16.37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600 493 0,'-15'0'0,"-47"15"15,31 1-15,1 14 16,-47 17-16,15-1 15,-15 0-15,46-31 0,-15 62 16,0-15-16,15-1 16,16 16-16,-16-15 15,16-16-15,-16 47 16,31-1-16,0-31 16,0 32-16,15-1 15,16 16-15,46 0 0,-31-16 16,31 16-1,31 0-15,0-47 16,30-15-16,1 47 16,-1-63-16,1 17 15,30-47-15,1 0 16,-1 0 0,-46 0-16,16-62 15,15-30-15,-47-16 16,-30 31-16,0-62 15,-46 47-15,-16 0 16,16-1-16,-15 16 16,-16-15-16,0 0 15,0-1-15,0 32 0,0-32 16,0 32-16,-31-16 16,0 31-16,-15-1 15,15-14-15,-31 15 16,16 0-1,-61-31-15,-32 30 16,-46-76 0,-30 31-16,30 30 15,-31 1-15,1-1 16,46 1-16,-16-1 0,93 31 16,30 31-1,47 0-15,-1 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10.230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0 0,'46'47'16,"31"30"-16,-15-31 0,46 31 15,-31-16-15,15 1 16,-46-1-16,31 16 16,-15-15-16,61 46 15,-15-16-15,-31 16 16,30 0-16,16 30 16,31 62-1,31-15-15,-16 46 16,32 0-16,-1 77 15,31-47-15,15 47 16,-46 0-16,31-46 16,-31 15-1,0-46-15,-46-46 16,15 45-16,-45-14 0,76 15 16,0 0-16,0 30 15,31 17-15,0-48 16,77 48-16,0-17 15,-31-14-15,15-47 16,-15-31-16,-138-30 16,15-47-1,-16 0-15,-92-46 16,1-15-16,-47 0 16,15-16-16,0 1 15,1-1 1,-1-15 15,-15 16 235,0-1-141,31 31-110,0 0-15,0-30 16,-31-1 0,0 1-16,15-16 15,0 46-15,1-15 16,30 15-16,-15 0 15,15 15-15,0 16 0,0-15 16,0 15-16,-30-46 16,30 46-16,-31-31 15,32 0-15,-1 16 16,-31-16-16,-15-15 16,46 15-1,1 0 1,-47-31-16,15 1 15,-15-1-15,15-15 16,-30-31 172,0-15-173,-16 0-15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13.390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4896 0 0,'0'16'16,"-16"15"-16,1-16 16,-16 31-16,16-15 15,-31 0-15,-16 30 16,16-14-16,0-1 16,-16 0-1,-15 0 1,31 31-16,-31 15 0,0 16 15,31-31-15,0-15 0,-1 15 16,-30-16-16,47-15 16,-17 16-16,1-16 15,0 0 1,0 1-16,-31 30 16,46-47-16,-46 47 15,0-31 1,46 1-16,-46-1 15,31 0-15,-46-31 16,77 62-16,-62-30 16,30-17-16,17 17 15,-47 30-15,-31-31 16,62 31-16,-47 0 16,47-31-16,-31 15 0,16 16 15,-16-61-15,0 92 16,46-62-16,-46 15 15,0 16-15,31-31 16,0 16-16,15-16 16,-15 31-16,-31-31 31,30 16-31,-14 15 16,15-16-16,15-14 15,-15 14-15,0-15 16,-1 31-16,1-46 15,15 15-15,-15 1 16,-31 29-16,62-29 16,-31-17-16,-31 17 0,46-1 15,-15 0-15,0 0 16,-1 0-16,1-30 16,31 30-16,-31 0 15,30-30-15,1 14 16,-31 1-16,30-16 15,1 1-15,-1 15 16,-14-1-16,14-30 16,1 16-16,-1-16 15,1 31-15,0-31 16,-16 15-16,15 16 16,16-16-16,-30 1 15,-16 30 1,30-46-1,16 15-15,-15 1 16,-1-1 0,-14 0-16,14 1 15,16 15-15,-31-1 16,1 17 0,14-32-16,1 0 15,-1-15-15,-30 46 16,31-30-16,15-1 15,-16-15-15,16 16 16,-15-1-16,0-15 16,15 15-16,-16 16 31,1-15-31,-16-1 16,31 0-16,-31 1 15,31-1 1,0 16-16,-15-16 15,-1 1-15,16-1 16,-30-15 0,30 16-16,-31-1 15,31 0 1,-15 16 15,-1-15-15,16-1 15,-15-15-31,-16 15 31,31 1-15,-15-16 0,15 15-1,0 1 16,-16-16-15,16 30 0,-15-30-1,15 16 1,-16-16 15,16 15-15,0 0 156,-15 1-172,0-1 15,15 1-15,-31-16 16,31 30-16,0-14 16,-16-16-16,16 15 15,-15 1-15,15-1 16,-15-15 15,15 15-15,0 1-1,-16-16 1,16 15 0,-15 16 15,15-16-16,-16-15 220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32.36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985 0 0,'-31'31'47,"31"0"-31,-15 15-16,-1 0 15,-30 0-15,0 16 16,0-1-16,15 16 16,-15-15-16,30 15 15,-14 15-15,-17-30 16,1 15-16,0 15 16,0-15-16,0-15 15,-1 46-15,32-16 16,-47 0-16,47-15 15,-46 46 1,45-46-16,-30 16 16,15-1-16,16-15 15,-16-15-15,16-1 16,15-15-16,-31 1 16,31-32-16,-16 16 15,1 15-15,15 0 16,0-30-16,0-1 0,0 16 15,-15-16 1,15 16 0,0-16-1,0 1 1,15-16 109,139-16-125,108-45 16,76-1-16,32-46 15,15 1 1,76 45-16,-45-46 15,-93 47-15,16-16 16,-170 15-16,-61 16 16,-62 31-1,-30 15-15,-16-16 157,-31-15-142,-31-15-15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34.15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2786 0,'16'0'47,"30"-46"-47,62 0 0,-1-31 16,32-16-16,15-14 15,31-63-15,30 47 16,62-108-16,-61 93 16,15-16-16,0-16 15,-93 93-15,47-76 16,-31 60 0,0-61-16,-62 77 0,31-30 15,-15-1-15,31 46 16,-62-15-16,61 0 15,-76 31-15,15-31 16,0 31-16,15 0 16,-46-31-16,16 31 15,15 30 1,-16-30-16,-15 31 16,1-16-16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1:14.343"/>
    </inkml:context>
    <inkml:brush xml:id="br0">
      <inkml:brushProperty name="width" value="0.21167" units="cm"/>
      <inkml:brushProperty name="height" value="0.21167" units="cm"/>
      <inkml:brushProperty name="fitToCurve" value="1"/>
    </inkml:brush>
  </inkml:definitions>
  <inkml:trace contextRef="#ctx0" brushRef="#br0">1411 856 0,'16'0'32,"14"0"-17,17-15-15,76-47 0,46 31 16,93 1-16,30-1 16,216 0-16,262-15 15,77 46-15,246-62 16,-170 62-16,16-46 15,-261 46-15,-232-31 16,-154 31 0,-138 0-1,-123 0-15,-77 0 94,-93 31-94,-76 31 0,-78 76 16,-45-30-16,-78-16 15,-184 78-15,-108-78 16,-339 0-16,0 78 16,170-78-16,153 47 15,309-78-15,168 1 16,139-1-16,93-61 15,77 16 32,153-16-47,155 0 16,30 0-16,169-31 16,140-46-1,-171 31-15,-137 46 16,-140-31-16,-91 0 15,-124 16-15,-108 15 63,-30 0-63,-93 46 16,-30-15-16,-32 0 15,-138 30-15,-61-30 16,-124 15-16,124-15 15,77 31-15,61 15 16,185-77-16,61 15 16,108 16 31,185-31-47,169 0 15,231-31-15,308-15 16,93-62-16,169 0 15,-78 0-15,-153-45 16,-431 76-16,-277 46 16,-232 31-16,-14-16 15,-155 16 17,-138 0-17,-138 16-15,-78-16 0,-215 92 16,15-46-1,-107 47-15,-78-1 0,355-61 16,153 77-16,186-16 0,107-77 16,107 16 15,124-31-15,170 0-16,91 0 15,155-31-15,123 1 31,76-17-31,93 1 16,-231-46-16,-338 92 16,-262 0-16,-170 0 31,-230 46-15,-155 31-16,-91-31 15,-155 0-15,-31 47 0,32-47 16,-93 0-16,231 31 15,338 0-15,231-62 16,93 16 0,216-15-1,322 30-15,201-46 32,554 0-32,-62 0 15,-77-46-15,-246-1 16,-615 47-16,-263 0 15,-199 0 17,-232 0-32,-184 0 15,-123 0-15,-1 0 0,-76 0 16,169 0-16,77 0 16,216 0-16,199 0 15,216 47 16,247-17-31,184-30 16,308 47-16,62-1 16,-1-46-16,-168 0 15,-294 0-15,-368 0 16,-170 0 0,-185 0-1,-246-16-15,-169 16 16,-247 0-1,-92-61-15,170 61 16,-247-46-16,169 46 16,339 0-16,169 15 15,293-15-15,108 0 16,15 15 15,138 16-31,232 31 0,138-16 16,246-46-1,108 46-15,-15 0 16,-247-46-16,-277 0 16,-261 0-16,-108 0 47,-185-15-32,-123 15-15,-154 0 16,-154 0-16,46-46 15,-307 46-15,168 0 16,155 0-16,277 61 16,246-61-16,138 16 31,232 45-15,276-30-16,432-31 0,431 62 15,-93-62-15,154 0 16,-323 0-1,-493 0-15,-461 0 0,-247 0 32,-200 0-32,-262 0 15,-184 0 1,-77 0-16,-185-47 16,108 47-16,-93 0 15,324 0 1,276 0-16,293 0 15,201 0 17,245 77-32,340 0 15,353-15-15,139-62 16,-77 0-16,-323 0 16,-555 0-16,-230 0 0,-170 0 31,-262 0-16,-122 0-15,-278 0 16,-138 0 0,61 0-16,-92-46 15,16 46 1,91 0-16,386 0 16,200 0-16,199 0 15,47 15 1,93 31-1,215 16-15,138-31 16,1-1-16,61 17 16,-93-17-16,-215-30 0,-107 16 15,-109-16 17,-138 0-17,-184 0-15,-217 0 16,-137-16-1,-63 16-15,1 0 0,-108-46 16,277 46-16,339 0 16,230 0-16,63 0 31,276 62-15,231-62-16,462 46 15,246-46 1,170 62-16,-185-62 15,-477 46-15,-478-46 16,-230 0-16,-109 0 31,-245-16-15,-124-14-16,-138 30 16,-139-47-16,108 47 15,124-30-15,107 30 16,138 0-16,201 0 15,76 0 17,309 30-32,153 47 15,416-30 1,77-47-16,-169 46 16,-339-46-16,-247 31 15,-245-31-15,-62 0 31,-185 0-15,-92 0-16,-47-16 16,-92-61-16,16 77 15,30-31-15,62 31 16,62 0-16,168 0 16,217 31 15,230 31-31,324 15 15,138-31 1,138 0-16,109 16 0,-278-62 16,-384 30-16,-201-30 0,-308 0 47,-153 0-47,-155 0 15,-61-15-15,-261-31 16,-1 46-16,-61 0 31,76 0-31,309 0 16,277 0-16,153 0 15,62 15 1,247 47-16,338 15 16,570 31-16,400-47 15,-247 1-15,63-1 16,-386-15-16,-631-15 0,-323-31 15,-215 0 17,-278-15-32,-153-31 15,-232-47-15,31 47 16,-92 0-16,16 0 31,307 15-31,139 31 16,184 0-16,201 0 15,46 0 1,169 108 0,169-62-16,31 16 15,108-62-15,-169 61 16,-139-61-16,-154 0 0,-61 0 31,-139 0-15,-108-15-16,-107-16 15,-78 31-15,1 0 16,-62-31-16,-77 31 31,-15 0-31,76-46 16,232 46-16,199 0 16,78 0-16,46 31 31,123 15-31,138 31 15,1-46-15,-32 30 16,-137-30-16,-94-31 0,-45 0 31,-62 0-15,-169 0-16,-139-62 16,15 62-16,1-30 15,-31-1-15,30 31 16,1 0-16,122 0 0,201 0 15,169 0 32,293 77-47,215 0 16,154-31-16,-15 0 16,0 0-1,-355-46-15,-215 0 16,-246 0 15,-215-30-15,-263-47-16,-230 77 15,-47-93-15,-45 47 16,-186-62-16,93 62 16,-92-15-1,508 30-15,230 31 0,278 0 16,61 0 15,277 46-31,324 31 0,384 31 0,385-108 16,-76 0-16,-509 0 15,-231 0-15,-400 0 16,-246-31 31,-216 0-32,-261-46-15,-247 31 16,78 0-16,-109-47 16,-30 93-16,-47-92 15,109 46-15,430 15 16,247 31-16,138 0 31,308 62-31,308 61 0,523-77 16,-107-46-16,261 0 15,-246 0-15,-262 0 16,-538 0-16,-262 0 16,-47 0 15,-184-31-15,-169-77-16,-155 31 15,-184-15-15,-15 15 16,76-61-16,-46 91 15,78 17-15,245 30 16,278 0-16,199 0 31,263 15-31,338 62 16,231-31-16,62-46 16,15 0-16,-431 0 15,-293 0-15,-261 0 16,-46 0-1,-216 0 1,-216-46-16,-122 15 16,-216-15-16,92 0 15,92 0-15,-168 46 16,261 0-16,138-31 16,124 31-16,77 0 15,138 0-15,15 31 31,16-16-31,0 16 16,62 15-16,107 46 16,124-30-16,92 0 15,15-32-15,-31 16 16,-153-15-16,-124-31 16,-76 0-16,-124 0 46,-185 0-30,-153 0-16,-170 0 16,-323 46-16,108-46 15,-185 0-15,354 0 16,323 31 0,278-15-16,45 14 15,63 1 1,245 92-16,293 1 15,462 29-15,415 17 16,62-47-16,154-61 16,-246-16-16,-478 61 15,-584-76-15,-340-31 16,-199-31 15,-200-30-15,-139 15-1,30-31-15,-122 46 0,138 0 16,62-15-16,61 46 16,185 0-16,77 0 15,247 62 17,168 30-17,186-15-15,153-77 16,-153 31-16,-263 15 15,-168-46-15,-232-16 47,-200-45-31,-184-16-16,77 46 16,-62-15-1,46 15-15,62 31 16,184 0-16,185 0 15,47 0 17,215 77-32,184 15 15,355 47-15,277-47 16,46-30-16,30 46 16,-414-31-16,-371-31 15,-307-31-15,-170-15 31,-184-15-15,-123-16-16,-139-46 16,-31 31-1,93 0-15,-170 15 16,-339-31-16,201 62 16,-31-46-16,493 46 15,276 0-15,216 31 31,216 77-15,77-16-16,46-15 16,-62-46-16,-108 46 15,-153-77-15,-78 15 16,-45-15-16,-78 0 47,-138-15-47,-123-16 15,-139-46-15,-61 46 16,-155 31-16,-107-46 16,277 46-16,231 0 15,139-31-15,122 31 16,32 16 15,153 30-15,170 15-16,122 63 15,171-47 1,153-31-16,169 46 16,-30-92-16,-232 46 15,-445-15-15,-186-31 16,-168 0 15,-155-61-31,-108 30 16,1-15-16,-139 15 15,-15 0-15,-155 31 16,-199-108-16,122 108 16,232-31-1,154 31-15,199 16 16,247 15 31,185 76-47,154-76 15,30 0 1,201 46-16,-47-31 0,-138-15 16,30-31-16,-199 0 15,-124 31-15,-153-31 16,-155-31 15,-200-31-15,-30 32-16,-47-47 0,-30 77 31,-47 0-31,-46-31 0,16-15 0,107 15 16,93 31-16,231 0 15,76 0-15,140 0 47,199 77-31,262-46-16,184 15 15,-76 0-15,-108-46 16,-138 0-16,-201 0 16,-108 0-16,-122 0 15,-62 0 1,-185-62 0,-139-45-16,-92 76 15,-46-46-15,-46 0 16,77 0-16,-46 46 15,61 0-15,92 1 16,124-1-16,46 31 31,169 0-31,47 0 32,122 15-32,185 62 15,93-15-15,30-32 16,-76-30-16,-124 0 15,-76 0-15,-78 0 16,-30 0-16,-47 0 0,-46 0 47,-138-30-47,-124-47 16,1 15-16,30 31 15,-15 31-15,62-61 31,91 61-31,47 0 16,77-16 0,93 16-1,245 77 1,109-46-16,61 0 16,-46-31-16,-185 46 15,-108-46-15,-154 0 0,-30 0 47,-139-15-47,-138-47 16,-93-15-16,-31-31 15,16 78-15,-16-1 16,-46-46-16,-15 15 0,200 62 16,139-30-1,122 30-15,32 0 31,138 0-31,215 0 16,93 15-16,-16-15 16,47 0-1,15 0-15,-139 0 16,-92 0-16,-138 0 16,-262-15 30,-47-47-30,32 31-16,-108 31 16,-1 0-1,-45 0-15,15 0 0,30 0 16,78 0-16,123 0 16,31 0-16,61 31 31,154 15-31,169 31 15,78-46-15,122 0 16,216 15 0,-123-46-16,-215 0 15,-32-16-15,-168 16 16,-186-15-16,-92-31 47,-138 15-47,0 0 15,-77 31-15,-78-30 16,-14 30-16,-63 0 16,32-31-16,46 31 15,153 0-15,124 0 16,200 46 0,262 31-1,292 0-15,246 31 0,47-108 16,-62 46-16,-262-46 15,-307 31-15,-247-31 16,-108 0-16,-76 0 31,-170-47-15,-139 47 0,-30-30-1,31 30-15,76 0 16,1 0-16,138 0 15,15 0-15,108 0 16,47 30 15,91 47-31,140-46 0,-32 62 16,78-63-16,-1 1 16,-30 0-16,-139-31 15,-92 0-15,-47 0 63,-107 0-63,-46 0 15,-77-16-15,30 16 16,-184 0 0,-46 0-16,-124-46 15,-107 46-15,261 0 16,216 0-16,154 16 15,46-1 1,107 31-16,217 16 16,199 15-16,185 15 15,-169-61-15,77 15 16,-293 16-16,-30-62 16,-232 31-16,-138-62 62,-138 0-62,-32 0 16,-45 0-1,-47 31-15,-30-61 16,-78 15-16,1 46 16,-1 0-16,1 0 15,200 0-15,123 0 0,230 15 31,186 16-15,122 0 0,-14 15-16,14-46 15,-138 0-15,-61 0 0,-155 0 0,-61-16 32,-61-14-17,-93-63-15,-62 1 16,-45-1-16,-78-14 15,16 45 1,-62-76 0,-46-1-16,0-15 15,215 62-15,170 76 16,77-14 0,231-1-1,184 0-15,185 0 16,-30-15-16,138-93 15,-170 16-15,-230-15 0,-47 45 16,-184 16-16,-108 47 16,-15-17-1,-124-45-15,-153 0 16,-93-47-16,-92 31 16,-155 16-16,1 15 31,-31-108-31,16 62 15,-170-15-15,262 61 16,153 31-16,263 30 16,169 16 15,153 0-31,371 0 16,307 31-16,-31-31 0,277-46 15,-246 0-15,-92-1 16,-447 47-16,-261 0 15,-62-15 17,-169 0-32,-232-32 15,-14 47-15,-32-30 16,32-1-16,-78 31 16,-92 0-16,-31-46 15,108 46-15,216 0 16,138 0-16,108 0 15,123 46 17,292 31-17,385 0-15,432-16 16,-1-14-16,-261-47 16,-1 0-16,-245 0 15,-432 0-15,-231 0 16,-92-16 15,-246-61-15,-92 77-16,-93-31 15,0 31-15,-185-46 16,-231 46-16,-76 0 16,61-46-16,15 46 15,524 0 1,184 0-16,201 0 15,76 0 1,232 46 0,215-46-16,246 0 15,185 46-15,-108-46 16,16 0-16,-324-30 16,-184 30-16,-277 0 15,-93-16 16,-154-15-31,-107-30 16,-170 30 0,-92 31-16,107-46 0,-61 15 15,-169 31 1,-16-46-16,185 46 0,185 0 16,154 0-16,153 0 15,93 15 16,246-15-31,124 0 16,184 0-16,31 0 16,-62 0-1,16-30-15,-293-32 16,-230 62-16,-201-31 47,-108-61-47,-168 15 15,-63 46-15,47 0 16,-123-46-16,-216-61 16,-31 92-16,-92-1 15,169 1-15,447 15 16,200 31-16,123 0 31,246 16-31,308 30 16,400 0-16,139-46 0,-169 0 15,-77 0-15,-478 0 16,-153-15-16,-201 15 16,-92-16 15,-77-30 0,-169-15-31,-62-32 16,-62 47-16,1 15 15,-31 0-15,-62 1 16,-31 30-16,124 0 16,45 0-16,263 0 15,138 15 1,169-15 0,170 31-16,138-31 15,62-16-15,-1-30 16,-91 16-16,-232 30 15,-230 0-15,-108-31 47,-154-15-47,-170-1 16,-76 17 0,-16-1-16,-92 31 15,-62-46-15,-77-1 16,-215 47-16,123-46 15,200 46-15,369 0 16,186 0-16,60 16 31,63 30-31,122 15 16,124 1-16,-16-31 16,93-31-16,215 46 15,62 0-15,307-46 16,-245 0-1,-355 0-15,-231 0 16,-276 0 31,-263 0-47,-30 0 16,-47 0-16,1 0 15,30 0-15,-76 0 0,-16 0 16,0 0-16,138 0 15,201 0-15,154 0 16,15 16 0,61 30-1,139 0-15,47-15 16,45-1-16,1 1 0,107 15 16,-15-15-16,-31-31 15,-16 0-15,-215 31 16,-107-31-16,-108 0 62,-109 0-62,-122-31 16,-16 31-16,-30 0 16,-31 0-16,30 0 15,-30 0-15,61 0 16,216 16-16,31-16 15,46 30-15,0-14 16,15-1-16,-15 16 0,-1-16 16,47 1-1,0 30-15,77-31 16,231 93-16,154 0 16,200 15-16,462 46 15,138-122 1,154-47-1,-307 61-15,-417-30 16,-476 0-16,-201-31 16,-122 0-1,-186 0 1,-107-16-16,-170 16 16,170 0-16,-16-31 15,47 31-15,46 0 0,76-30 16,78 30-16,107 0 15,32 0-15,45 46 47,47-31-47,15 31 16,15-15-16,0-15 16,-61-16-16,108 46 15,-47 15-15,16-45 16,-93-16-16,-46 0 47,-123 0-32,-92 0-15,-31 0 16,-15 0-16,45 0 16,1 0-16,123 0 15,-47 0-15,1 0 16,0-16-16,30 16 15,-15 0-15,47 16 16,-17-16-16,1 0 16,31 0-16,46 0 15,15 0-15,15 0 16,-14 0-16,14 15 16,1-15-16,0 0 15,-1 0-15,1 0 16,-1 16-1,-30 14 1,31-14 0,-47-1-16,1 1 15,-16 14-15,-16-30 16,62 0-16,-15 16 16,31-1 30,0-15 1,15 31-47,-16-31 0,-30 0 16,0 15-16,-16-15 16,31 0-16,-15 16 15,0 14-15,31-30 16,-47 16-16,16-1 15,15-15-15,-15 31 16,31-16 0,-16-15-16,31 16 0,-46-1 15,30 1-15,1-1 16,-1-15-16,1 31 16,-16-16-16,16 1 15,15-1 1,0 0 15,0 47-15,154-31-16,61 92 15,201-15-15,200 92 16,507-46-16,386-93 16,585 1-16,-247-1 15,-339 1-15,-799 30 16,-417-61-16,-215-31 15,-62 0-15,-61-15 47,-62-62-47,16 46 16,0 16-16,-1 15 16,-30-31-1,-15 31-15,-62 0 16,-47 0-16,32-31 15,15 31-15,-47 0 16,-45 0-16,-1 0 16,-76 0-16,15 0 15,-16 0-15,1 0 16,123-31-16,30 31 16,124-31-16,46 31 15,46-15-15,30 15 63,186 0-48,153 0-15,1 0 16,30 0-16,-231 0 16,-76 15-16,-139-15 62,-201 0-62,-91 0 16,-63 0-16,32 0 15,76-15-15,-76 15 16,76-31-16,47 31 16,-46-46-16,-1 15 15,93 31-15,62-15 16,14 15-16,1 0 0,0 0 15,-15-31-15,-1 0 16,77 16-16,16 15 16,123 0 31,123 0-32,47 0-15,-1-31 16,77-15-1,124 46-15,138-31 0,107-15 16,-368 46 0,-155 0-16,-154 0 0,-76-31 78,-139 0-78,-124 31 0,1-30 15,-93 30-15,47-47 16,46 17-16,138-32 16,123 62-16,62-15 62,62 15-62,61-16 0,16-14 16,76-1-16,-92 31 15,16-31-15,-108 31 16,-170 0 78,-76-31-94,14 31 15,63-15-15,-31 15 16,76 0 0,32-31-16,30 31 15,-46 0-15,15 0 0,1 0 16,-16 0-16,46 0 16,-31 0-16,16 0 15,31 0-15,-1-15 16,1 15-1,15-16 1,0 1 0,0 76-1,-62 32 1,32-47-16,-47 0 16,31-30-16,-47 14 15,1 16-15,-16-15 16,-15 0-1,-46-16-15,61 16 0,77-31 16,-15 16-16,30 14 63,1-14-63,0-1 15,-1-15-15,-30 16 16,31-16-1,-31 15-15,30-15 16,-45 46-16,-1-46 16,0 16-16,-30 14 15,-16 17-15,93-47 32,15 15-17,92 16 1,170 30-1,-16-30-15,124 31 16,122-62-16,-45 0 16,-109 0-16,-245 30 15,-139-30 32,-47-15-47,-45 15 16,15-15-16,-47 15 15,-76 0-15,-47 0 32,-30-31-32,31 31 0,-32 0 15,78 0-15,77 0 16,123 0-16,30 0 47,109 31-16,107-31-15,92 46-16,155-46 15,-78 0-15,-30 31 16,-185-31-16,-77 0 16,-108 0 46,-62 0-62,-30-16 16,-46-15-16,0 31 15,-124-30-15,1-32 16,-16-46-16,-31-15 16,0-15-16,47-32 15,61 47-15,46-77 16,124 31-16,61-1 15,0 1-15,77-46 16,92-16-16,-30 77 16,30-108-16,-15 108 15,-62 15-15,-61 93 16,46 0 0,-62 31-16,1 15 15,30-31-15,-15 31 16,46-15-16,-16 15 15,-30 0-15,0-16 16,-77 16 15,-31 0-31,-77-31 16,-16 1-16,78 30 16,-31-16-1,77 16-15,30-31 16,32 31 15,153 0-15,108-30-16,139 30 15,30-31-15,139-46 16,-169 15-16,-247 62 16,-169-15 15,-77 15-16,-108-31-15,-61 31 16,-16-31-16,-107-46 16,46 47-16,-47-1 15,-45 0 1,-1 0-16,124-15 16,45 15-16,216 31 15,1 0-15,45 0 31,31 16-31,62-1 16,61 16-16,31-31 16,16 31-16,30-1 15,47 1-15,45-31 16,32 31 0,-47-31-16,-123 0 15,-61 0 1,-124 0-16,-61 0 31,-46 0-15,-62 0-16,-16 0 0,-76 0 15,-46 0-15,45 15 16,-45-15-16,92 0 16,-62 31-16,139-31 15,30 31-15,47-16 16,77-15 15,92 0-15,124 0-1,122 0-15,77-15 16,62-16-16,-61-15 16,-32-16-16,-91 62 15,-217-30-15,-168 30 31,-62 0-31,-124-31 16,-122 31-16,46 0 16,-47 0-16,78 0 15,45 0-15,47 0 16,-15 0-16,92 0 16,61 0-1,139 0 16,77 0-15,92 0-16,47 0 16,76 0-16,-45-31 15,-109 0-15,-46 31 16,-153 0 0,-32 0-1,-184 0-15,-92-61 16,-62 61-16,-16 0 15,32 0-15,137-31 16,-14 31-16,92-31 16,46 31-1,61 0-15,1 0 16,92 15 15,139 16-15,107-31-16,262 31 15,169-31-15,170 0 16,-262 0-16,-324 0 0,-276 0 16,-231 0 15,-47-15-15,-107 15-16,-47 0 15,47 0-15,31 0 16,45 0-16,1 0 0,123 0 15,61 0-15,31 0 16,47 15 0,61 31-1,92-46-15,31 0 16,139 0-16,30 0 31,-45 0-31,-1 0 16,-200 0-16,-108 0 15,-45-15 32,-93 15-47,-93 0 16,-30 0-16,-155 0 16,-14 0-1,138 0-15,15 0 0,108 0 16,77-31-1,108 31 1,92 0 0,200 0-16,47 15 15,246-15-15,230 0 16,93-30-16,0-17 16,-538 47-16,-278 0 15,-169 0 32,-139-30-47,-154 30 16,-15 0-16,-15 0 15,-47 0-15,93 0 16,-47 0-16,47 0 16,77 0-16,30 46 15,170-46-15,31 15 0,15 1 16,30 14-1,1-14-15,62-16 16,30 0-16,15 31 16,-15-31-16,47 0 15,-78 0-15,-15 15 32,-46-15-32,-47 0 46,-61 31-46,-46-31 16,0 15-16,-15 16 16,-1 31-16,1-32 15,-32 17-15,32 14 0,61 16 16,30-31-16,32-30 16,15 14-16,0-14 15,0-1-15,0 31 16,46-30-16,77 15 15,47-1-15,14 1 16,-91-15-16,-62-16 16,-16 0-16,-46 0 47,-46 0-47,0 0 15,-15 0-15,0 0 16,-78 0-1,47 0-15,31 0 16,30 0-16,-15 46 16,62-46-16,15 15 15,0 31 1,77-46-16,46 16 16,0-16-16,93 0 15,-62 0-15,15 0 0,0 0 16,-76 0-16,-47 0 15,-31 0 1,-46 0 15,-61 0-31,-93 0 16,-15 0 0,-15 0-16,45 0 15,78 15-15,0-15 16,30 0-16,16 15 15,30-15-15,1 16 16,0-16-16,15 15 31,15-15-31,154 31 16,1 0-16,-1-31 16,-15 0-16,-46 31 15,-170-31 48,-30 0-63,-31 0 0,-1 0 15,1 0-15,0 0 16,31 15-16,15-15 16,46 0-16,16 15 15,-16-15 1,46 16 15,62 15-31,62 15 16,30-15-16,-30-1 15,-47 1-15,-77-31 16,-76 0 46,-32 0-62,32 0 16,-1 16-16,-30-16 16,15 0-16,46 0 15,-61 30-15,15-30 16,15 16-16,16-1 16,169 16 15,47 0-16,45-1-15,-46 1 16,1-31-16,-109 16 16,-168-16 46,45 0-46,-107 30-16,76-30 15,1 0-15,0 16 16,-32-16-16,-14 31 16,-31-1-16,45-30 15,-45 31-15,92-15 16,62-1-16,15 0 16,30 32-1,32-1-15,107 15 16,47 1-16,-47-16 15,16 16-15,-16-1 16,1-30-16,-32 0 0,-15-31 16,-15 15-16,-77-15 15,15 0-15,-31 16 32,-15-1 14,0 16 1,0-16-31,-30 1-16,-1-16 16,-15 15-16,0-15 15,15 31-15,-15-31 0,30 0 16,16 15 46,46 1-62,77 45 16,16-45 0,-47 45-16,-15-46 15,-46 1 1,15 30-16,1-15 0,-1-16 15,0 1 1,-15 14-16,15-14 0,-31-16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1:19.836"/>
    </inkml:context>
    <inkml:brush xml:id="br0">
      <inkml:brushProperty name="width" value="0.21167" units="cm"/>
      <inkml:brushProperty name="height" value="0.21167" units="cm"/>
      <inkml:brushProperty name="fitToCurve" value="1"/>
    </inkml:brush>
  </inkml:definitions>
  <inkml:trace contextRef="#ctx0" brushRef="#br0">877 801 0,'15'-16'141,"139"-15"-141,185 31 0,-16-30 16,-30-47-16,-78 61 15,78-61-15,-155 62 16,-76-16-16,-16 16 15,-154 15 64,-15 0-64,-62 15-15,-61 77 16,61-61-16,-61 31 15,61-1-15,62-45 16,15 45-16,62-61 0,31 0 16,-1 0 62,-14 16-63,-93-16-15,15 31 16,15-31-16,63 0 16,14 0 62,62 0-31,78-16-47,122-45 15,16-47-15,45 15 16,-60 1-16,-16 0 16,-47-31-1,-45-1-15,15 32 0,-108 30 16,-31 62-1,1-15-15,-139 15 47,-124 0-47,-76 15 16,-16 47-16,1 46 16,-1-47-16,16 1 15,30 15-15,32 15 16,168-92-16,47 46 15,31-46-15,15 31 266,-16-31-266,16 46 16,-30-46-16,107 0 62,138 16-62,154-16 16,78 0-16,-1 0 15,-61-77-15,-139 15 16,-61 1-16,-123 30 16,-62 16-16,-62 15 62,-30 15-46,-47 0-16,1 47 15,-1-31-15,78-16 16,14 31-16,1-30 16,31-16-16,15 30 31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5.297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0 848 0,'0'-15'15,"15"15"1,77-46-16,93 15 16,-46-31-16,61 31 15,15-30-15,16-1 16,62-30 0,-1-16-16,47 47 15,-47-1-15,-45 31 16,14-30-1,-91-1-15,-32 62 16,-45-61-16,-47 61 16,-77 0 62,-31 30-63,-30 1-15,-93 31 16,93-47-16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4.39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770 0 0,'0'47'0,"0"-32"16,0 47-16,0-1 16,0 32-1,0 60-15,-15-14 0,15 30 16,-62 1-16,62-1 15,-31 0-15,-15-30 16,15 46-16,-30-47 16,-1 31-16,16-30 15,-16 0-15,-30 45 16,46-45-16,-16-1 0,47-45 16,-47 15-16,47-47 15,-16 16-15,16-62 16,15 16-16,-16-31 125,16-31-110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6.57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185 1230 0,'93'0'0,"-47"-77"15,0 61 1,16-30-16,45 0 16,-14 15-16,-1-15 15,47 15-15,-1-30 16,-30-16-16,0 0 16,-47 61-16,16-30 15,-31 0-15,1-31 16,-1 15-16,-46-15 0,0 16 15,15 15-15,-15-16 16,0 0-16,-31 16 16,16 0-16,-31 0 15,15 46-15,-77-16 16,-15 16 0,31 0-1,-47 62-15,31-16 16,16 16-16,15-1 15,-31 32-15,62-32 16,-15 16-16,-16-15 16,30 46-16,-14-16 15,15-15-15,-1-15 16,32-16-16,0 0 0,-32 15 16,17-14-16,30 14 15,-16-15-15,-15 31 16,31-46-16,0 15 15,0-15-15,0 15 16,0-15-16,16 15 31,30 31-31,16-15 16,15 15-16,0-16 16,-16 16-16,47-30 15,-47-1-15,16-16 16,-15-14-16,15 15 15,-62-31-15,1 0 16,15 0-16,46-16 0,-31-45 16,0-47-16,-31 16 15,-15-32-15,0 1 16,0 31-16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44.13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308 0 0,'0'16'78,"0"-1"-78,0 0 16,0 1-16,0 30 16,0-31-1,0 1 1,0 30-16,0-31 15,0 1-15,0-1 16,0 16-16,-31 15 16,31-31-1,0 1-15,-15 15 16,15-16-16,0 16 0,-15-31 16,15 15-16,0 1 15,0 30-15,-16-31 16,16 1-16,0 30 15,0-15-15,-15-16 16,15 31-16,-31-15 16,31 15-16,0-15 0,-15 15 15,-1 0-15,16 16 16,-31 15 0,16-46-16,-16 46 15,31-47-15,-15 47 16,15-61-16,-16 14 15,16-14 1,0 15-16,-30-16 16,30 0-16,0 1 15,0-1 1,0 1 15,-16-16-31,16 15 16,46-46 249,-15-46-265,0 31 16,15 15-16,0-15 16,1 0-1,-1-31-15,0 15 0,-31 16 16,32 0-16,-1 15 16,0-15-16,-31 0 15,31 0-15,-30 0 16,15 30-16,-16-45 15,0 45-15,32-15 16,-47 16 0,30-16-16,-30 0 0,47-15 15,-32 31-15,0-1 16,-15-14-16,16 14 16,-1 1-16,-15-1 15,31 1-15,-16 0 16,1 15-16,-1-16 15,1-15 1,-1 31 0,0 0 46,47 0-46,-16 0-16,-31 0 15,16 16-15,0-16 16,-16 15-16,1-15 16,-1 0-16,1 16 15,-16-1 17,15 0-32,-15 1 0,31 30 15,-16 0-15,-15-15 16,16 46-16,-16-15 15,0-32-15,0 47 16,0-46-16,0 46 16,0-46-16,0 15 31,0-15-31,-16 46 16,-15-16-16,16-14 15,-16-1-15,16-15 16,15-1-16,-16 1 15,16-16-15,-15 1 16,-16-1-16,16 16 16,15-16-16,0 1 0,-16-1 15,1 1 1,15-1-16,-15 0 16,15 16-1,-16-31-15,16 16 16,0-1 15,0 0-15,0 1 62,-15-16-63,15 15 95,0 1-95,0-1 1,0 16 0,0-16-1,0 1 1,0-1-16,15-15 0,-15 15 16,16-15 46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9:22.521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16.61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0,'62'93'15,"-16"-32"-15,31 47 0,0 0 16,0 0-16,46 30 16,-46 16-16,46 31 15,47 46-15,-16-16 16,15 47-16,-15-31 16,46 0-16,0 31 15,0-32-15,0 1 0,-46 31 16,47-62-16,-1 31 15,-16-77-15,-76-46 16,15 46-16,-77-93 16,16 16-16,-16-31 15,-46-30 1,46-1 0,-46 1-16,0-1 15,16 0-15,-16 32 16,15-32-16,-15 0 15,16 1-15,-1-1 16,31-61 156,62-46-156,0-1-16,-1-15 15,1 1-15,46-16 16,-46 15-16,46-15 15,61-62-15,-15-15 0,62-31 16,-31 31-16,77-31 16,46 15-16,-46-15 15,0-46-15,-47 31 16,17 15-16,-48 31 16,-45 46-16,-31 0 15,-46 46 1,0 1-16,-62 30 15,31 30 1,-62-14-16,1 46 0,-1-1 16,0 1-16,-15-16 15,31 31 1,-46 0 125,-1 0-110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27.70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0,'31'31'0,"0"31"16,30 15-16,-14-16 15,-1-15-15,62 62 16,-32 0-16,32-31 16,-31 31-16,31-31 0,46 77 15,-46-47-15,46 78 16,-31-31-16,77 77 15,0 0-15,-46-16 16,46 16-16,31 46 16,0-46-16,-31 0 15,0 0-15,-46-92 16,0 61-16,-46-62 16,15 16-16,31 31 15,-31 0-15,0-1 16,46 1-16,-15 46 15,0-46-15,16 46 16,14-47 0,17 17-16,-48-17 15,1-30-15,0 0 16,-15 0-16,-47-46 16,47-31-16,-31 31 15,-1 15-15,16-16 16,-15 1-16,77 15 15,0 31-15,-31-31 16,30 1-16,-76-47 16,0 0-16,-47-31 15,-14 0-15,-32-46 16,-15 15-16,15-15 16,-15 31 296,0-16-312,-15 1 0,0-16 16,-1 15-16,1-15 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30.41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5835 0 0,'0'16'0,"-31"76"16,15 16-1,-76 30-15,31 1 0,-63 46 16,1-1 0,0 78-16,-46 0 15,-1-1-15,-30 16 16,77-61-16,-108 61 16,31-15-16,-31-31 15,31 46-15,-31-16 16,16 1-16,15 46 0,46-46 15,-62 92-15,-30 46 16,30-92-16,-15 0 16,-15-47-16,61-30 15,16 0-15,15-15 16,-46-47-16,92-30 16,-46-16-1,46-15-15,1-31 16,30 0-1,31-16-15,15-15 16,0 31-16,-15-46 16,-16 15-16,31 0 15,1 1-15,30-32 16,-47 31-16,47-30 16,-15-16-16,15 15 15,0 0 251,-15 32-251,-16 14-15,16 1 16,-16 15-16,15-31 16,-14-15-16,14 15 15,16 0 1,-15-31-16,15 1 16,0-1-1,-16 1-15,16-1 47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5T22:32:17.114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52 0 0,'17'0'375,"1"0"-344,-1 0-31,0 0 16,18 35-16,-18-35 0,-17 17 15,17-17 1,-17 17-16,18-17 16,-1 18-16,-17-1 15,0 0 1,0 0 0,17 18-1,-17-18 1,0 0-16,0 1 15,0-1 1,-17 0 0,0 1-16,-1-18 31,1 0-31,-17 34 16,16-34-1,18 17 1,-17-17 78,0 0-94,-1 0 15,18-34-15,-17 17 16,17-1-1,0 1-15,-17 0 16,-18-1-16,35 1 16,0-17-1,0 16 32,0 1-47,18 17 297,-1 0-297,0 0 31,0 0-15,1 0 0,-1 0-1,-17 17 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5:54.84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0,'15'61'15,"93"47"-15,-31-16 16,0 16-16,30 15 0,-30-15 16,47 0-16,-47 0 15,30 30-15,16 16 16,47 77-16,-47-16 16,31 16-16,15 0 15,1 31-15,-17-46 31,48 61-31,-1-46 16,0 76-16,46 1 16,31 0-16,-46-46 15,46 15-15,-46-46 16,0 31-16,0-62 16,-77 31-16,46-47 15,31 47-15,-46 0 16,-16 0-16,16-46 15,15 46 1,0-31-16,-46-15 16,0-1-16,0-30 15,-77-15-15,15-32 16,-15 1-16,-15-31 16,-16-15-16,31 46 15,-31-47-15,31 16 0,0-15 16,-31 15-16,0-16 15,-15-15-15,15-15 16,-30-15-16,14 14 16,1 1-16,-31-15 31,16-16-15,-16 15 46,0 0-46,30 1-1,-30-1-15,0 16 94,-15-46-78,0 15-1,-1-31 1,-30-15-16,0-16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5:56.222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8682 0 0,'-31'46'16,"-46"31"-16,0 0 15,-61 31-15,30 0 16,-92 61-16,15 16 16,-46 15-16,-77 31 15,0 15-15,0 31 16,-46 0-16,46 47 15,-184 76-15,76 62 16,-30-108-16,-16 77 0,0-16 16,16-45-1,45 30-15,32-123 16,0 77-16,91-123 16,48 31-16,-1-93 0,46 16 15,31 15-15,31-62 16,0 16-1,15-46-15,0 0 16,-15 46-16,61-77 16,-92 0-1,93-31-15,-16 31 16,15-62-16,16 32 16,31-32-16,-1-15 15,16 15-15,-30-15 219,30-30-203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08.587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 contextRef="#ctx0" brushRef="#br0">0 0 0,'47'0'0,"-1"46"16,-15 0-16,15 0 15,0 1-15,0 14 16,0-15-16,0 1 16,31 60-16,0 1 15,0 0-15,0-47 16,0 93-16,16-61 15,30 107-15,-15-62 16,45 47-16,-29 0 0,14 46 16,16 0-16,15-16 15,1 47-15,15-31 16,-47 77-16,62-77 16,-30 61-16,30 16 15,-31 31-15,77 15 16,-76-46-1,30-16-15,31 16 16,-62-31 0,31-61-16,-77 14 15,31-45-15,0-62 16,-46-15-16,-62-62 16,-31-46-16,-15 16 15,16-16 48,-1 0-32,16 0-31,-16 0 16,1-16-16,15 1 15,-1-31-15,17-1 16,-1-14-16,0-47 0,31 0 15,15-30-15,1-78 16,30 32 0,31-47-16,46-31 15,0-15-15,0 15 16,0-15-16,0 62 16,47-93-1,-16 77-15,-1 0 16,-45 31-16,-31 15 15,0 31-15,-77 46 16,0 62-16,-62 0 16,16 15-16,-15 31 15,-16-15 1,15 15 250,0 0-266,1 0 31,30-31-31,-15 16 0,15-1 15,0-15-15,0-15 16,16 31-16,-16-16 16,-15 16-16,46-31 15,-31 30-15,0-30 16,16 0-16,-16 30 16,46-45-1,-15 15-15,16-31 16,-16 30-16,15 1 15,-15-15-15,15-1 16,-15 47-16,-31-31 16,-30-1-16,30 32 15,-31 15-15,1-15 16,-1-1-16,1 16 172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34.095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0 0,'31'15'328,"15"0"-328,0-15 16,-15 16-16,15 30 0,0-31 15,1 16-15,14 15 16,-15 16-16,62-1 15,0 16-15,-16 0 16,16 0-16,46 47 16,-31 14-16,31 16 15,31 0 1,-31 46-16,30-15 16,16 77-1,1-32-15,-1 1 16,0 46-16,31 31 15,46 0-15,15 46 16,47 16-16,-108-93 16,46 0-16,0-15 0,-46 15 15,0-46-15,31-1 16,15 48-16,-46-48 16,-31 1-16,0-15 15,-46 15-15,0-46 16,0-32-16,0 1 15,-62-15 1,16 15-16,-31-46 16,0-31-16,0 15 15,0 16-15,15 0 16,-15-1 0,0-30-16,-16 0 15,16 31-15,0-46 16,31-16-16,-77 0 0,15-15 15,-30-31 32,-32-62 110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36.728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5634 0 0,'-46'46'16,"0"15"-16,-31 16 15,0 62-15,0-31 16,-16 46-16,-30 30 16,31-45-16,-31 92 0,-1 15 15,-14-15-15,15 0 16,-47 31-16,47-47 15,31 47-15,-77-78 16,76 47-16,1-61 16,-31 61-16,46-93 15,-16 47-15,1-47 0,0 16 16,45-15 0,-14-1-16,15-45 15,-16 45-15,16-30 16,-31 0-16,46-16 15,-46 47-15,16 15 16,14-93 0,-30 47-16,31-46 15,0 15-15,-31 15 16,62-15-16,-31-15 16,-1-16-16,-30 15 15,31 16-15,0-31 16,-16 16-16,16-16 15,0 31-15,31-46 0,-31 15 16,15 0-16,0 1 16,-15-32-1,15 31-15,-15 16 16,0 15-16,30-31 16,-30 0-16,0 16 15,30-16 1,-30 15-16,0 16 15,0-15-15,0 15 16,-31 15-16,31 16 16,-1-46-16,1-16 15,-31 31-15,31 15 16,-16-46-16,-14 62 16,-1-31-16,0 31 0,0-47 15,0 16-15,15-15 16,-15 46-16,-31-47 15,62 1-15,-31 15 16,31-16-16,15-15 16,-15 1-1,0-1 1,30 0-16,-14-15 0,-17 15 16,47-31-1,-15 1-15,0 15 0,-1-16 16,32-15 203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52.084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0,'46'46'0,"16"0"31,15 0-31,15 0 16,16 47-16,0 14 16,46 47-16,30-31 15,1 1-15,46 30 16,0 15-16,-46-15 16,76 46-16,-76-77 15,15 62-15,-15 15 16,46 0-16,-47-46 15,47 77-15,46-31 16,-61-46 0,15 77-16,-31-31 0,31 0 15,0-15-15,-16-16 16,-15 16 0,-15-31-16,0 15 0,-31-15 15,0-15 1,31 61-16,-16-15 0,-31-32 15,47-29-15,-31 30 16,0-47-16,31 63 16,-1-47-16,-30-15 15,31 61-15,0-15 16,0-62-16,-31 47 16,-1-16-1,-14-31-15,0 16 16,-32-16-16,1-15 15,0 0-15,-31-30 16,-31-1-16,-15-31 16,0 0-16,-1 16 15,-30-15-15,16-16 16,-16 15-16,15 0 16,1 1-1,14-1-15,-30 1 16,16 14-16,-1-14 15,0 15-15,1 15 16,30-31-16,-31 1 16,-15 30-16,16-31 0,30 1 15,-31 30-15,32 0 16,-1 15-16,0 16 16,31-15-16,-31-16 15,31 62-15,-46-62 16,0-15-16,15 46 15,0-31 1,-15 0-16,15-30 16,-15 30-16,-16-46 15,-15 15-15,0 1 16,-15-32 93,-31-61-109,-16-30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55.08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6173 0 0,'0'46'32,"0"47"-32,-31-1 15,-15 46-15,-16 1 16,-30 46-16,-31 76 16,-16 1-16,0 77 15,-91-1-15,-48 124 16,1 31-16,-138 92 15,45-139-15,-30 155 16,31-155-16,-32 77 16,93-91-16,-61 14 15,92-138-15,46 0 16,31-47 0,31-60-16,45-17 0,17-45 15,14-31-15,-14 15 0,30-31 16,0-15-16,15 0 15,-15-31-15,31 16 16,-16-16-16,-15 0 16,47-15-16,-1 0 15,15-16-15,1-15 16,0 31 0,-1-16-16,1 1 15,-16 14-15,16-14 16,-1 30-16,16-31 15,-15 1 1,15 30-16,-16-31 16,16 1-16,-30-1 15,30 1-15,-16-1 0,16 16 16,-15-16-16,-1 1 16,1-1-16,15 0 15,0 1-15,-15-1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AC8B468-6100-4F9D-9D57-DA4F02BC5D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2603A9B-FF4D-4BB0-A006-2CB6D91B99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4D2C4A-9C5F-4945-B7D3-85131E925A21}" type="datetimeFigureOut">
              <a:rPr lang="pl-PL"/>
              <a:pPr>
                <a:defRPr/>
              </a:pPr>
              <a:t>2020-06-17</a:t>
            </a:fld>
            <a:endParaRPr lang="pl-PL" dirty="0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42BC5F6E-5D71-4FDC-8A7A-2DB045BD21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5" tIns="45656" rIns="91315" bIns="45656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4AA373EE-63A9-478C-A3FC-2A6EAF2A6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315" tIns="45656" rIns="91315" bIns="45656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B35B8CC-BE66-4F36-B15D-7BBA61C6A2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4E2309-2843-4B96-A699-D6760A271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315" tIns="45656" rIns="91315" bIns="456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4EE58E8-4639-4080-88D9-FB91754B1D0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417679659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>
            <a:extLst>
              <a:ext uri="{FF2B5EF4-FFF2-40B4-BE49-F238E27FC236}">
                <a16:creationId xmlns:a16="http://schemas.microsoft.com/office/drawing/2014/main" id="{6B8E8771-99B7-4AC2-AD7D-023F7C9C50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>
            <a:extLst>
              <a:ext uri="{FF2B5EF4-FFF2-40B4-BE49-F238E27FC236}">
                <a16:creationId xmlns:a16="http://schemas.microsoft.com/office/drawing/2014/main" id="{7274F2DB-412B-4620-B189-8D08773783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:a16="http://schemas.microsoft.com/office/drawing/2014/main" id="{0FBEB131-1F64-4B6A-ACCA-90CBFEA700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1838" indent="-280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1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797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88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60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32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04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76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43718-E6D1-47DF-BDD2-960626ED0B52}" type="slidenum">
              <a:rPr lang="pl-PL" altLang="pl-PL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pl-PL" altLang="pl-P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5845" name="Symbol zastępczy stopki 4">
            <a:extLst>
              <a:ext uri="{FF2B5EF4-FFF2-40B4-BE49-F238E27FC236}">
                <a16:creationId xmlns:a16="http://schemas.microsoft.com/office/drawing/2014/main" id="{8D383494-D26F-4E64-876A-CD8BC012B9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1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68142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izowany orze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 descr="Logo - 3109 - 1 strona.jpg">
            <a:extLst>
              <a:ext uri="{FF2B5EF4-FFF2-40B4-BE49-F238E27FC236}">
                <a16:creationId xmlns:a16="http://schemas.microsoft.com/office/drawing/2014/main" id="{1F97C0C4-6DA7-4A6D-8FC4-39B9AD64D1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6" descr="data:image/jpeg;base64,/9j/4AAQSkZJRgABAQAAAQABAAD/2wCEAAkGBxQSEhQUExQVFRUXFBgZGRgYFBgYFxcXFhcXGhcaFxUYHCghGholHBcUITEhJSkrLi4uGCAzODMsNygtLisBCgoKDg0OGxAQGywkICQwLDAsNDc0LCwsLDQsLCwsNCwsNCwsLC0sLCwsLCwsLCwsLSwsLC8sLCwsLCwsNDQsLP/AABEIAPgAywMBEQACEQEDEQH/xAAcAAABBQEBAQAAAAAAAAAAAAAAAwQFBgcCAQj/xABDEAACAQIDBQQHBQYEBgMAAAABAgMAEQQSIQUGMUFRE2FxgQciMkKRobEUUmLB0SNykrLh8BUkQ4IzU2OiwvEINFT/xAAbAQEAAgMBAQAAAAAAAAAAAAAAAwQBAgUGB//EADwRAAIBAwEECAUCBQMFAQEAAAABAgMEETEFEiFBE1FhcYGhsfAiMpHB0RThBiNCcvEzUrI0Q2JzghYV/9oADAMBAAIRAxEAPwDcaAKAKAKAKAKAKAKAKAKAKAKAb4zGpELu1ug5nwFbRg5PgR1KsKazJkJLt6R/+DHYfebX+g+dT9DGPzsoyvKk/wDTiNycQ3tTEeGn0ArO9TWiI/58tZHgglHCd7+LfrTpIf7TG5UWk35/k7TF4pPeDjobf0Pzp/Kl2GyqXEOeR9hN4VJyyqYz14j9RWsqDxmLyT076LeJrBNK1xcag1XLyeT2gCgCgCgCgCgCgCgCgCgCgCgCgCgCgCgCgCgGO1toiBLnVjoo6n9Kkp03N4ILiuqUc8+RX44DIxkl1Y8ByA8PyqeVRRW7A58abm9+pqPQKgJz0LQzg9yGgwc2oYE5oVcWYX/vka2jJx0NZQUlhieCxrYZsrXaInzXw/SpXFVVlamlOrK3eHxi/ItCsCARqDqKqHUTyso9oZCgCgCgCgCgCgCgCgCgCgCgCgGs2MytYjS1cG923G0uuinHMcLL557OtYwSxp70cjiOQMLg3rr29zSuIb9KWV716iNprU6qcweMwAJPAUMN44lTWUzytI3sjRR06fr4mrc/5cVFHJUumqOb0WhKyrGFFiS393uKr8S3JQ3eGpxFFQwojpIKxklUDowUyZ3BGSGmTRxGrratiJrAnLGGBB4GsptPKNZRUlhim7eLILQMfZ1Xw5j6HzNSV4ppTRmzqNN0pctCfqsdAKA4klCi5Nqr3N3Rtob9WWF693WZUW9DnDzhxcdahsNoU72DnBYw8cdTMouOorV41CgCgCgCgCgCgCgCgPGUHiL1HVo06sd2pFNdvEym1oNzhADdSVPy+Fcl7FpU59JbSdOXZxT709e436Rvg+IshPO3iP05V0qMqy+Gql3rR+D4rzXaaPHIY7wTZYH7xl/iNj8r1dorM0VbuW7Sf0GW70Asv7ubzP8A7rNZ5kyG0hwR3Jq5ta1+VaGz4yY8gSsMmih4qVqTJHVqGRGaOsmkkR86VsivJDF3sw6HTz5fnW6WUyBvDQgzZMRE/UgHz0PyPyqWHxU3Eib3K0ZFsqodcScsfZFu8/kKo1p3M/hoJL/yl9lq/HHibJJaiYwYvdiWPfw+FUobCoyn0lxJ1JdvBfRcuzODbpXouAuqgcBauvSo06Ud2nFJdnA0bb1OqkMBQBQBQBQBQBQBQHLmwJ7qjrT6OnKaWcJv6GVxY0XaAPuny1rzlL+JYT1pS8OP4JXR7RZMSD7r/wANdKjtaFT/ALVRf/L+2TR08c0LK1+vwrowqKeifimvU1aIveZbwN3Mp+dvzq1b/OU71ZovwE9hP7Peg/KsVFxZravTuALZiOhP1rUzjDY/w9assQEomPa2ub+tmBJy5dMlhw5jXuaqkG+lxl5456scvfeXZJdHnHVjrzz99wph8SWdhYZRcc7gg21Pfrp3DrW9Oq5za5L37/c0nTUYJ82OX4VOQMj8RWyK8yH2gbBT+IfnU9LVlOtou84xgvJCvVx/MtbUuEZM1q8ZwXaW2qh1zhpAOJqvVuqNL55JGVFsSOMT73yNUJ7dsI61PJv7G/RS6gTGKSAL691Yo7cta1WNKnlt9mPUOlJLLHFdgjCgCgCgCgCgCgCgCgCmMADWG0llg5WQHhr38vjUNK5p1f8ATeV1rT66PwyZaa1ENpYftInTmV08RqPmBVqnLdkmQ1ob9NxK9sbEEAdUNrd393HlU1aPxd5z7afDuJXFe0GHBhf9ahRbnrlczmbaKRAFza/CwuT5VmMHLQz0ijqOMHllXtLn1uBBIsvJdPn33qt0Ly3PX0XVw95LvTLCUNPXtOpZFguxNoydfwsefeD9fHRCDjLEVlPy/b33JTUo5k8NeZ0mMSRcyMGHUVO4uLwyvvprgNMQ9ZRBJkZOuZlHIan8qli91Nlaa3pJBs5O0xQPKMfMafU/KtpfDS7zFFdJcZ5ItNVTqnga9aQqRnndeceXeMAVB5UlShL5kmZyzgQqDcKL+FQRsbaE1ONOKa5pJGd56ZFKtGoUAUAUAUAUAUAUAUA1xE7Bsqrr1rgbR2jeQr/p7enltZT1/CWH1slhCLWWwjwxOrnMenL4Vtb7JqVHv3s3N/7f6V4cE/ol2BzS4R4DoV3EklhEQVkFZ21hTDJ2yj1GPrDoTx+PHxq1TanHcepzLmm6U+kjo9RWHEBl0NxxHcaicWnhm8ZqUeAljsIJlAJIIvbz5H4CtoTcGZa3hzsKYdgltLA38bm/zrFZfGyWlL4UcbxWeA3NspDePK3zrNF4mYqvMRPZOG7FCCbljc92nClWe+zWC3UKytetEat5GOJmyeqursfO55/oKmhHe4vRFepPd+GOrJ3Yuz+xSx9ttW/IeX61FVqb77C/bUOihx1epIVEWBOSIN49RofjVS5s6VfjLhLk1wkvH7aGyk0N3aRPxj51xq1TaVjx/wBWHd8S78euH24JEoS7GLYafOL2tXU2btCN7SdSMWsPH+PaNJw3XgWroGgUAUAUAUAUAUAUAUAUAUAUAUBy6Aggi4OhB50TwYaTWGVraOzWw5MkVynvKeX9O/lVuM1U+GWpzK1CVH44aczqCYOLj/1UUouLwzaE1JZQhs5srSJ0e48G1rapxSZmLwe7Ve6qv3nUfO/5Upat9RmTHZNRgZyTs79nELtzPIdamjBJb09CGU5SluU9SY2TscResxzSHnyHW361HUquXBaFu3tVT+J8WSlQlsKAKAKA8ArWMIx4RWAe1sAoAoAoAoAoAoAoCjYsT7Sx80CTywYLCZFkMLFJJ8QwzlO2HrKiKUuBbVj3WAe7T2Y2AikxWGmxDCKNpHgmneaOVEUswDTFmjewNmUgXtcMKAtMUgZQw4EAjwIvQHdAFAFAeEUBVsdB9nnsNI5NQOh/ofkatp9JDtRyakOhq8NGcN6s4/GhHmuv0rXWn3EvMMTrLEOmZvlYViPCDYep3tCfImnE6ClKO9IjrT3Y8CY2Js4Qpr7basenQeVaVam++wuWtDoo8dXqSVRFkKAKAKAKAKAKAKAKAKAKAKAKAiN6tsfZMLJKFzvosSc5JpCFiQeLFfK55UBTt2t2tp7Md+xaHGQz2lmWWQxSDFMAJnR1jYFWIB1B5cLEsBYt58Q0yx4GwEuKBEgViwjwy5ftDZrDUhhGv4pAeRoCyqLCw0FAe0AUAUAUBm+/e9qF1igszRu6yZlYWIygZTcXF83wFSQqOGhDWoRqpb3IhG3tncqcuHupuNSPq9YU2lgdBEWXeTFFswjgJta4J4cfv033jA6CJ2m38S80CSpEFaZF0B95lB948qzGo46Gk7WEsZzwNaqMshQBQBQBQBQBQBQBQBQBQHl6A9oDlHDC4II6g34caAqrj7btIDjBgNT0fGSpp49lE1/Gb8NAWfF4lIkeSRgqIpZmPBVUXJPcAKAg908Mz58bMpWXEhSEb2ocOt+xiI5NZmdh96RhyFAWGgPCwuBcXPDv8KA9oAoAoDH9/ZnOJs08MoWR8qhQDEDl9WQ210sNSeB4UBC9mx/0om/dYD6NQHDwDnBIO9ST9QaATDKGSzSpZwSTxQXHrLYjUceXCgN32W4aGIq5kBjQh20ZwVFmYWGp40A6oAoAoAoAoAoAoAoCL23tpcOY0CPLNKSIoky5nyi7MSxAVFBF2J0uOJIBAiNrb1vHBiA0RgxSQPJGkhDRyWsAySIbOqsy5l0YX4WIJAcR7lYTswJE7Sa2uJY/5kv99Z/bQ3uQFIC8AANKAp77ReTFSYTF58X9kyxpAqr/AJ2aXPIjzAkLkjg7HNmsgdmOvqigE8btCfZU4c4SOIzEKkOFv2E7OMqRMpsFxSSdme0AUPGz6EoLAXPd/dt8NEmWYiY3ackZ45pZGLyOUuLNmZgCpGmUHMFAAHG2v85iUwY1iiyzYro2t4IP9zDOw+6gB0egLPQBQGY+mLFDCS4LaCSxdthWcjDyOFaaOXKknZjiSPob8rEDR8DilljjlX2ZEVxfjZgCL+RoBegCgM99I+wizwPBhi5JkMpjj1b2LZyo4+1qe+gKJtCIQtllgeJiLgMxU2uRezDhcH4UA0GKUeyXH+/9AKAmsNsPHNJH+ymBDrZnjYqhuPWNwdBxPhQGz4FHWNBKwdwoDMFyhmtqQvKgF6AKAKAKAKAh5t5cOkhjL6g2JynKDexBP9it+jljJcjYV5Q30vyS4NaFM9oCu4zTauF6HBYseYmwZ0+NAQ3pjw5OCjkX2osTEb/hlJhYeYl+lAXugKPulhYjtfa8lgZg+HS/vLG2HjOnQMy69cg6UBa9sbLjxUTRSg5WsQQbMjA3V0Yaq6kAgjgRQELs3b7YdZYccwEuHiaTtLWXEQIP+Mo5MNA6D2WOmjLQDrczBNHhleUWnnJnmvqRJL62Qnoi5Ix3RigJ2gCgPm70oJJtjbTQ4KNpGhjELai145GzsSdFUNJlv3d9AfReChyRomgyoq6cNABp3UAqzWFzoKAqe0/SXsuBsr4yMm9rRh5bEdTGrAUAns30obKnOVcWin/qhoh/FIAvzoD3fndePHhHWZI5EBCsbFXVrGx18wR1PG9auSWrNlCT0RXt2fR6scyyYjEQuqHMI0NwxHDMWtoDra2tqwqkHzRs6NRaxf0NQVgeGtbJ5NGmtT2smAoAoAoAoAoCiYvc+YytlKlCxOYnUAnmOZ+tWFVWDv09p0lTWU8rkXiGPKoUcAAPgLVXODJ7zbO6GCs7VmUbVwC5vWOHxgy/hJwxufNPr0oCX27s8YiB42AIOVrHqjq6/wDcooB/QGc4eCVcftLE4YZ5ocRGJIuHbwPhcOSgPASKULITzzLoHJAF52RtSPExLLE11NwQRZlYaMjqdVcHQqdQaAZb2buR46Ds3sHU5o3K5sj25r7yEXVl4MpI76AV3e2scQjiReznhfs5kBuFkCq10b3kZWRlPRhexBAAlaAKA+c8bjMRu9tufEPCZIZ2ksb5Q8criT1XsRnUgAg9OQINAWXH+n+EJ+xwkjP/ANR1VR5rcnw0oCmbQx219tt+0Jjh5IM0cVv3OL+LX8RXPutp29uvieX1IvUNn1ai3n8K639ubJnY/omiUAzuznoPVHy1+Zrz1x/EVWXCkse/fIvQsreGuZP6Ly4+Zbtnbm4SGxSBLjmQL/HjXKq7SuqvzTZPGUIfJFLw4/V8SYi2WnARroL+yOAqtF1Zt4b4LJtK6nzkz3/D0+4v8IrTpJdbMfqZ/wC5/U9Ozwh0XKfwnKfitqm6WvQljeafeYVy5Li89/H1Fo8ROnsTP4NZx/3C/wA6u0dtXdP+rPeaShQn80F4cPTh5D3DbxyLpNHmH3o+PnG35E+Fdq2/iKEuFaOCvU2dTlxpSx2P8r7oncFjo5lzRuGHO3EdxB1B7jXoKVenVjvQeUcytQqUXiax75dY5qUiOZHCgliAALkk2AHeaGUm3hFex+xppMWkySDswVPtG4AtcKBoQfzNSKSUcHRpXVKFu6co8ePvwLHUZzSA3n3gOGyqihnYX9a9gvDgDqSb/CpIQ3joWVkq+ZSeEhjBvuuUZ4jm55SLeV62dEnlsmWfhlwGCbMbF4rF4qF1TEYbFpFC7DMpjigXtInUEEIzzz3tY3yHXKKhOQSmNwW0MVG0MjwYNWFmkgkeaUqeITPGgiP4vWOptY2NAKx4XaSLkE+FltoJZIZFkt1eNHyu3eCgPQUBWE2fi8DiJzBi0xeJxLI8kZwTNlKjKpLJiFSFMugznULpmNAQuwtj7Zk2ljZ0xUCZGRHOQnDyvkVjGEFiezDZe0NmuLX1NgNV2NHiAn+aeF5P+jG0agdPXdiT36eFARW7Dh8XtNltb7VGl+rJhYA3wuB5UBZKAKAg98JoPssqTqrh0ZRG3vkggW0NtbetbSoLi5p0I703+WWba0q3Et2mvHkjJt0vR3DAFeUZ36sPovu/Xwrx9/tqrVzGHBe/r6HbpW9C2+X4pdb0Xci8nJEtzZVH98OZriJSqS62ZzOrLC4sMDtCKU5VbXoRa/h1rapRnBZaMVqFWmt6S4EmsVQ5KTmOMNFx/dNWrPjKf9kvsRTnp3nBiqk3wM74pjIvW8h9K6G0uFw+6PojWnPgNmiqlknUxji544/bYKenP4VJCnKfyos0oVKnyrIkgDESRtZhwdDqO49R3GpqNetbTzBtMlbcfgqLh1P35omdn7xZSExFhyEo0U9zj3D38PCvW7P25Ct8Fbg/L374HPr7O3lvUOPZz8Ov17ydxWHWVCjjMrDUX4+Yr0CeOKOZCcqclKPBob/akikiw4VhmU5bL6oCDgT5f3es4bWSTo51ISqt6Pj18SKkixn224J7DMOYyZLC4y3vmvfXr3Vt8O72ltStf02H8/nn8e9R/tvYceJy5iVZeDC17HiDfiKxGbiQW13Ohnd4piEG6uGVQChYjmWNz42sKOpI3ltGu3lPBH7sQmDH7RhIssskeKjP3hKgjl81eL4OvWtCiWugPGFwR9ONAQu8WJOEwjnDqvaErHED7JnnkWOMueJ9dwWPE60A92JsxcNBHCpJyjVj7TuTd3Y82ZizE9WNAIby7aXCQGQjO5ISKMH1pZn0jjXvJ58gCeVAc7qbJOFwqRuQ0pzSTN96aVi8reGZjbuAoCXoCM27tlMMlz6ztoiDix/Id9VLu7hbQ3pa8kXLKznczwuCWr6inxQvI5mmOaQ8uSDkAO7++teDvL2dxNtv3+DvynCnDoqXCK8yQVbC54VSKblngivJhpMbKSukam1zwUeHNjxrob0LeGHqdSVWnZU0pcZPz/YfT7qlReKS7jWxFtR0I4VFG9TeJLgVYbVUnipHg/fiLYXbcgtE8TdtcDuPVjbu1008K1lbQfxxl8JHUsabzVhNbmv7f54low41b91qzs9ZnU/9c/Q40uXeI1z5aG4vi/a8h9BXU2v/ANS/7Y/8UR0/lK3i94AC0aRsZgzKFtpcEgHvFtbVBC10k38J16Wz20pyklDCefsR8e7U0t3lcKx14Zj52IA8r1M7unD4YLgWpbTo0sQpxyl4DVY5MHKA+qNxI4MOo7x0qRuNxDhqiffp3lLMdV9V+zLBLGCOoPwIrnHNjNpneytqnCkI92gJsDxMX6p9K9LsnbDjilW05Mxc2qulvQ4T/wCX7+pcUYEAgggi4I4EHoa9cmmso4DTTwz2smAoAoCjb04rFf4nB9lCt2GDmmeMgZsQjyxIYlY+w3qBlPDMADpQFp2JtmHFxiSBwy3sRwZGHFJEOqOOYOtASFAQW+AdYopURpBDiIpXRVzM0YJV8qjUsobtABqezsONARm3vSPgsLA0xaSS2gVYZBdjwBZlCr5kcDxoBzu9sZ5JEx2Ms2IKfsowbxYSNwLpH96Qi2aXieAsulAWegGW19pJh4jI/LQDmzHgBUFxcRoU3OX+Sxa207iooR/wuso2EzzOZ5dWb2eirysOQ6f1rwN/dzr1Hl++rwPS1dyjBUaei17STjSueUZSG+2b9mEX2pGCDwPteVgamt8b289FxJLXHSb8tIrJ2ZUgjVAbKunex5nzqJ79abYUJ16jm1xfkNztGwzNHIq/eKafGrMtnV4x3muHj+CVUMvdUot9WeJKYLGhgNbqeBqk4uLwyjXt93lhkphuLfuN9K6GzVmdT/1z9CjPl3iNc16G4tiz63kPoK6m1v8Aqf8A5j/xRpT0IjF41Vu2i8s1tT3da50VKXwo6FG3lL4dezkMY9soT7ZHQm4BqV29RLOC3Kykl8qJGaNZ4zG/MaHoeRHfUdOo4S3kUYuVvNVIe+wYbJJyGN/aibIfAeyfC30qeulvby0fEtXON9VI6SWfyLSx1CawlgU3b2gYJBA5/Zuf2RPut9zwPLv8a9bsTaWf5NR93vt9TW/t1Xp9NBfEvm7V1/kuNeoOAFAFAVHfLPhZ8PtFEZ0iV4sSqi7/AGeQq3aKOJ7N0ViByLeNAOTsHCYs/a8NI0ckq/8A2MLLkLjlnAukhH41NrUBC4s4aAlMZjdpSjo8WISPyfDQJm82I0oCIk3qxF+z2S2LxZOgGJwjGJO5sVI0TjxfOe+gONr7PfG2wc0yYrHyECYxj9hs+Am8uRbFRKVBQFvXObkooDV0QAADgBYeAoDqgM+3gxn2vE5Af2UVx4n3j5nQdwrx+2b7enux0XBd/NnqrGj+ktt9/NL2vyPI1rzRWkxyi1hkEmIzJd83JVsP3n9r4KB/FWzliGOv7G9N/Bu9bz9NPN+QrsHZ/at2zC+p7O/BVB9q3Um9ez2Hs6NOkqs1xen5Ib+5cP5EH/d2vq7kWNsECOP6fCvQvichcOKKptbZ/wBlkDqLRObMBwUngw6D++leS25syMV0tNcPT9n6nfs7l3MHTn860fWurvJfZRLEAGxHPurh7Ko1Kt1BU5brXHPUlr9dPEo3MVHxJn7Mv3Rfwr3P/wDLtE95U4568LXr6ijvy6yB2u+S4Y95Pdxrwe0KNWndThUe9LOvXnT3yOlaR3+KGuw9lGY9tINPcU8FXkSObHjXq9j7KjTgqlRZb0/P4N7676P+RSf9z631dyJ+bZwZSDZgRwI0Nd+UIyW7JZRyYTlCW9F4ZV+yOHm7PXKRmS/EWPrJfu+hrwm29nq2q70NH79+B3YVP1NHfeq4S+zHEkNps44SLY+K6qfhmHkK5KlmG71EUZ5pbj/pefrr54CRa1MxYwx2GDqRw6HoRwNb06jpyUkW6NVwlks27O1DPF63/EQ5X8Rwbz+t6+ibPu1c0VLmtfz4nI2haqhV+H5ZcV+PAl6vFAKAKAyL0kRf4Eq43ZzmEzThJMPo2Ge6SMXEfFGuqj1SP1ArmB9P+IC/tsJC7dUd4x8Gz/WgNC2bszGbVginxWLeCCaNJFw+E/ZnKwDAS4hru1wQCFyigLbsLYWHwUQiw0SxJxNuLHhmdjqzaDUkmgJGgIrebaPYYd2Bsx9Vf3m5+QufKql9X6Gi5LXRF3Z9v09dRemr7l+dCmbDw+WO/NtfLl+vnXzy4nvTx1HobypvTx1EvGKgOdJjmMVqyGTGu2Gyxm3Gx+JsB9a3ox36kY9pPZrM+PvmSG29rps7CB8uZvVSNBpmYjQX5AAEnwr6xa2281TXBJeh566uMZqS1b9ShnePaTNn+0KpJuIxEhQd1yCbfHxrrfpqCWN3zOC9qVN7h9vfmW3Yu2xtHDywSqExCp6yj2W+66fhvbTkfKuTtGx/luOqlod3Zt+nONRap8TvdrFmyselj5Gxr5paXH6K8U3ouD7n+Pseh2jSXFLw8S2Fxa99OtfQZV6caXSuS3cZzywcPDzgqG2bzSqn/MkVf9o1PyBrw1KT2htDfa4N+S4eh3bTFGk5/wC1N+Oi8xpvXvXIkn2TBAZ1sJJCuYISLhEXm/M6G3Dw+nW1rFx36mnJHkLy+6N7seLIHBb343DOHmk+0Re+pRVYDmyFQNR36fUWZ2lKaxFYZTobTk5YkXbeFkkjgnQgqWUhhzWQWHxuvwrxv8Q0M2rzrFnrtmTzKUVo4+nH8gi3Ve4V4E2k8TYnIKyiSLGsgrYsRY22biewxaNwSX1G6X90/G3zrv7CunTq7j0fD66eZPcU+ntZLnDivv77i917Y8yFAFAZJ/8AJFP8hhzyGKA+MUlvoaA+d6A+w/R7IG2XgSP/AMkI81jUH5g0BYKAKAou/wDOXmihB4C58XNh8APnXnNuVsSUepZPS7EgoUp1X7x/k7iW2grxvaazeRzGKFeTHKCtSCQz26v7P++oNTWv+tHvLNi/5nvtIv0nEnEYJD7IWVh3sMg+Q+tfZLBfDJ9x4va0mqaXvkZFuz6Q2we0pMRKjSx5XjEYa2QZhZlB0zerY9cxqlWqynJ5LtpbQpU44XHGvMue5e8BnxOFxYUI0uIkjZQdMsjMLX5geqfEVfT6S2eeS9DnUo9DeyitHx+pfdnplllUcFmkt4Xv+dfItqw3bqa7fue5uHvUYS64xJftDa19OlVHcVXS6Fye7nOOXvs0OdhZyR2GYfa0J91ZW+CgfQmu1/DkU7rwLtXhZyf9plQ34OzXixPZCZp2ldwWyn1zckNY2a7DkdLjnevpt892KgveDxdjHpLmdR8vv7f1K5ubtyTEYzEZtEmMsvZ8VRmfMQt+A9YiobOct7d5G21qUFTVRLjk2bY8pOx8MG451VfBZjl/7VrjfxK1GjU7cfk9DsJNyi3yjL0aJ2IeqPCvmJYm/iYm4rZG8WNZBWxYiRW2Y7xkjitmHdb+l6mt5btRMv2ksVFnnwLzsnF9rDHJ95AT421+d6+k29TpKUZ9aPN3NLoq0odTHdTEAUBnvp32cZtkyMBcwyRy8NbAlGPkrk+ANAfL1Ab7/wDH/fNGh/w+VrSIWaC/vofWZB1ZTmNuh/CaA2agCgM42q/abQkPJWt/AoH81eK21UzVn4I9dbR6Owiuv7vPoSSCvPlKQ5SsMgkOErUgkJ7TgzxOvPKbfCtoS3ZJm9rU3KqZGb6YRsVgoMVGMzw+uVHEqRaZR3i1/wDaa+ubJuozim9JLz/zwOHtezeZQ6m/p7wzJd6N2ExhhkwqwxWS0hu15GLElyBcZteGnjwtbq2Tcm0zk0Np9FBQqReUsd/vxLV6P9iD7ThoIrsmHJlkf8QvlHiXPDoD0qaqlRoOPXw/Jiz369w60l79/cvWxzmMkn3pHb4sbfIV8c2jU37mcu091efCow6kvJEpVIoDEsExUDHgxKHxdbD5gfGu3sGsqd0k+fv1LkV0lrUj1cfo/wAGT717uqS+DmPZtG5aFyNGQk5SOoI0IvxHdX1ecFc01Jf4Z4Scp2ddySynqj3d3ZnZRLg4FjmxDOxEixgSAOACHkBNoxYHXoKxSt40E5yZmdareyUVHEc599ngapj8CIkweEQ3EYDE90a2zHxJJrw/8T3WYY5ybZ7PZcFRozn1JRXj/gkBXhiMSesokiNZK2RPEZ4hLgjqCPjWyeGmWqbw0yX3DlvhbfdkZfo3/lX0HZE962S6m/z9yjtqOLnPWk/t9ixV0zkhQCGPwaTRSRSDMkiMjDqrAgj4GgPjjenYjYLFz4Z9TE5AP3l4o3mpU+dAMMJiXidZI2KOjBlYGxVlNwQet6A33cj03QyhYtoDsZNB2qgmJjw9ZRqhPmOOooDWMDjo5kDwyJIh4MjBlPmptQGcwG+LmP45P568BtN/HP8Auf3PZTWLSC7I+hNR1yTmyHMdYZBIcJWpDIVrBENdmSvAZY0UMhbOpJ0Qt7Sn6gDrXobDbTtbdway+Xv3xLVwqdeMKk3hrg+3GjIfEbrYYu0jIiltSEUhfJSSB8KxV/iraM+EZ4XZj118yrCytnxVJPv4+WhIbIwK4dWXDt2YbUgIupta97X+dQf/AKO/b+Oee/BL0NKn/wBtLuyh1gMN2aBNLAcevjXInLeeTavV6Wbn1jmtSAb4rCiS2bkQRbjccNakp1JU5b0dSalWdPOOfAQx0CMQZAzkcCWJtfjbpU09pXVTWbfiySknqkl4I82bAkTFobIx4+qCGA4A8/nVi321eUGlvtrqeWv28DWrTi+Mop9q4MXhjYySSSEF2sBbgEHAD53qO/vp3dTfkKk49HGnDReb96DmqJXEXrJJEbSVsixEavWWWIjzcA/s5h0mP0H6V7vYb/kPv+yINt/PB/8Aj9y1V2jiBQBQGb+mL0ff4jEJ4APtUSmw/wCdHxyX+8Dcqe8jncAfM8sZUlWBVgSCCLEEaEEHgaA4oBfB4ySJs0Ujxt95GKt8VN6A3jc/EFxE5JJeEEkm5JKqSSTxPGvAbSjiU11Sfqz2c3vWkH2R9C4JXJOZIcJWGQSHCVqQyFqwRCOLxKxIXY2A+Z6DvNbwg5vCJaVKVWahHUhMNtjt5MqhU6Z3Nz4AC1+69SztejjnOTq1LP8AT096Tb7lp5k3DBlqrhvU5lSrvLCF62IAoAoBOWINxrXd5okhUcRGS0QzEE+aj+Yito03J4ySpyqvdX3+yYrh8Qri6ngbG4III4gg6g1tKLi8MiqU5U3iQrWpGIvWUSxGslbIniNpKyyxEeej7WKU9ZT/ACr+te82IsUX3/ZEG3OFWC/8fuy1V2TiBQBQBQGeekf0WQbSvNERBire3b1JLcBKo58s41txvYCgPnrebdTF7PfJiYWTWyvxjfj7Mg0Ogvbj1AoCEoDZvR3jM2HwzHldD5EqPlavF7XpYrVF18fuevspdLYru9GaOleeKUhyhoyvIcIa1IZC4rUiK3vwzLCZAudYkeQpe2YjKALjhxbXvrobN3HWjGfNpeHM6FjV6OM3H5muH0b+yIrdTerA7XQRZRh8QvsxkjMbD/SewDj8Nr6cOdfQa9nQrwUJLGNMcjj297c29RzjLezqnz99hOsmLw+lhOg8c4Hhx+teWvP4eqR+KHFdn4/B1YXFjda/y5eX49DqLeWLg6vG3MEXt8NflXDqWVWDx+xLLZdXGabUl78PMeLtmA/6q/MfI1D0FTqK7sbhf0MSn2/Avv5u5QT8+FZjbVHyN4bOuJf047xvBtObEG0CBF5yPrbwHAnu1rrWOxKlw88uvl+5mvStrNZry3pf7V9+z6dglvBg4ooj2rNJM49TO2uhGYog0Ci4+IHOvQXGzrSztpYWXon2kezry4r3MYwShBcWkuXa3xfUSuy8L2aC/Eql/FUA/L5CvDVZ70vr6mtzV6Sbxpl48XkdmoyuIOa2JYjaQ1sTxGGPkyox6KfjyreCzNIuUI700ic3Ehy4QH7zs3zy/wDjX0DZMN22T6239vsc3bM966a6kl9/uWGukcoKAKAKAKARxeFSVGSRFdGFmV1DKR0KnQ0Bmu8voRwOIJbDs+FY30UZ47n/AKbG48AwHdQEFgtx59lRlJJEljaS6OuYEHKLhlI9X2bixPOvPbao/FGpy09++R6XYVZOEqT7/t77y44OfOqt1Hz5/OvGyjuycTNaG5JxHkZrUqyQ5jNakMkLoawQtHk8IdWVhoykHwNZjJxeUZhNwkpLlxPl7fPYT4HFMouFzEoRpax4DoQbeRBr6Rs68VzRUua1I723VKalH5ZcV+PAve4Xplkhyw7RBni0AmGsyD8f/MHf7XH2uFdBPBRcU9TbsIuHxkSyxPHNEw9VtHXvHcRwI4isSUZrE0mYhv03mnJrueBtLupCf9NfJmX5Aiq0rC0lrD1Xoy3HaV9DSp6P1R1h91oVNxGvmWb5MSKQsbWm8xgvX1yKm0L2osSqfTC9EiO303zwmyY7yHPMV/ZwqRmboSPcS/vHobXOlW3IpqCXF6lB9H0k+0MQ+NxRuzm4HupFGTkRByXMT42ubkmvI/xBdcejXL1f7HftI/p7SVR6z4Lu958jUq8kUThzWTZIbyGsomihtIa2LEUQ23JDlCDVnYADw/rarVpTc58PeTo2cVvOb0RoOzsL2UUcY91APEgan419Ho0+jpxh1I8rXq9LVlPrbY5qQiCgCgCgCgCgCgI/buz+3gePmRde5hqvz086r3VDpqTh9O8tWdx0FaM+XPuM+2DiLExnTmL9eY/vvr59d02vi+p6q9p5SmiejNUzlSQ4Q1hkMkOEatSGSFRWCMz30rbtDExhhox9k9JFGl+5l08r129j3roT46c+79jo0KaureVB/NHjH371MAnhZGKsCGUkEHiCK95GSklKOjODKLhJxksND/Yu8GJwbZsNPJEb3IRiFP7yey3mDWxqXfC+m7aaKAxgkI954rMfHIyj4AUBxtb017TmQophgvxaKMhvIyM1vEWNAUfCRSYvEKrMzySP6zMSzH7zEnU2AJ8qir1VSpub5E1Ci61SNNcz6X3KwCxYcZRYGwX9xBlX86+b31V1KuX7bO1tKSU1SjpFY9+GCfqmc4SdqySRQ2katkTxQ2kask8UNN28N9pxfaf6cWvidcnzu3lXptiWmZqT0jxffy99hYv6n6a13P6pe3+DQK9eeWCgCgCgCgCgCgCgCgM73y2YYJxMmiub+D8x58fjXltr2m5PfXyy9ffE9Xsq5Vej0U9Y+a/bT6C+CxIdQw/9HmK8rODhLdZHWpOEnFj1GrUqyQujVqQyQujVghkhLaeDE0bIeY0PRhwNb0p7klIktqzo1FMxjfDdIYgll9SddDpo9uTd45H+lvVbP2i6Pwy4xfkdm+2dC7xUg8Pr5NFPGwVjNpAxYcm0+Q5V3P1TmsxfAipbIoQ+bMn9PQcJhIxwRfgK0c5PmXI2tCOkF9AbCRnii/wiinLrYdrQesF9EWfc3d7LJ2gTKzgIg1v6xGtuXL51ydpXm9Ho85xxYp2lCg3WUccDbcNCERUHBVA+AryEpOTbZ5ypN1Jub5nrtWDEUN5GrZE0UNpGrJPFERtjFEDIurtpYcbHT4nhVm2oucs4Oha0k3vy0Rdd3NlfZoQnvH1nP4jy8BoPKvoNlbK3pKPPV9556/uv1NZy5aLu/clKtlIKAKAKAKAKAKAKAKAbbQwSTRtG4urDzB5Ed4qKtSjVg4S0ZNQrzozU4aozaaGTBTFHF1PPkw5Mvf3V4m/sZU5bsvB9Z66M6d7SU4a+nYyagmDAEG4NcZpp4ZzpwaeGOUesEEoi6PWpE4iyvWCJxIvbexhP6ykLIB5N0v399WKFfo+D0L1lfOh8MuMfTuKftDZTD1ZYjbvW6+R4V0qVfHGEjvU69Kqvhkn6kUdiwfcH8TfrVv8AWV/93oSbiHWD2Ml/2cNz1CliPPW1RVLqo18UvsaylCHzNLvLlu9sUxntJQM1vVXjbvPfXKuK6kt2Jxb++VRdHT05vr7CdZ6qHLURB3rbBLGIg71kmjEj9oY0Rrc6k8B1/pUlOm6jwi5QoOo8D7c7YrM32mYanWMH+e30+PSvZbIsNxKrJd35/H1K21b2MY/p6Xj+Pz9OsuVd88+FAFAFAFAFAFAFAFAFAFAMdr7LTERlHH7rDip6ioLi3hXhuT/wWbW6nbz34eK6zOp4pcFKUcXU6jow+8p614y+sJU5bsvB9Z6yEqV7T34a+a7GS+FxSuLqb/UeIrjTi4PEihVpSg8Mdo9aldxFlkrGCJxFFkrGCNxPXlI9mx7uF/A0SQjCL1GjY5Pej171Fb7r5MsK3n/TL1FI8Uz+yMq9T+QrDilqaSoxh8zyxYyVrgjURJ5Kzg3URF5KySxiRu0NpLHpxbp+vSpqVF1O4u0LaVTjyHu7u7bSsJ8SNOKoefQsOS93Pn3+s2bslJKdRcOS6+/35Fe/2lGkuht/F9Xd29vL0u9ejPOBQBQBQBQBQBQBQBQBQBQBQBQDbH4GOZCkihl+YPUHkaiq0YVY7s1lEtGvUoy36bwyjbV3Wmw5LwEyL3e2B3r7w8PhXm7zY8orMPiXn77j0tttSjcLcrLD8vry98RphdtDg4ynqOHw4ivO1LWS+UnqWT1hxJWHEBhdSCO41Waa4MozpOLw0LCSsEbgdCSmDXcPe0pgxuHhlpgyoHBkobKA1xWPRPaYX6cT8K3hTlLRFinbznohhHiJsS2SBD3np4ngtdK12dOrLCWfRFqVOjbR360vf3LRsHdRISHlIkk4/hU9wPE95+Vess9lwo/FPjLyXccW92tOstyn8MfN/juLJXUOQFAFAFAFAFAFAFAFAFAFAFAFAFAFAFARe1NgQYjV0s33l0bzPPzvVS4sqNf5lx6+Zdtr+vb8IPh1PivfcVrFbkSKbwSg9zXVv4lvf5VyK2xH/RJNdp2Ke26clitD6cV5/uMJNn46LjGzDuAf+XWuVV2PVjrD6FmNxY1dJJfVevARO0Jl9qFh/tZfqKpy2dNcmvAk/T0JfLNfVM8Xa7nhET5k/lWisJPTP0MuzgtZ+/qKJLin9iBvHI31OlTw2VUl/TJ+Bo4WsPmqL6ocxbvY2X2iIx3sB8kv866FHYdV6xS7/bIZbQsaXy/F4fkl9nbkRLrKxkPQeqvy1Pxrr0Nj0o8ajz5IoV9t1ZcKS3fN/gs8ECooVFCqOAAsPgK60YRgsRWEcec5Te9J5YpWxoFAFAFAFAFAf//Z">
            <a:extLst>
              <a:ext uri="{FF2B5EF4-FFF2-40B4-BE49-F238E27FC236}">
                <a16:creationId xmlns:a16="http://schemas.microsoft.com/office/drawing/2014/main" id="{349BD4DD-C8C7-48F9-989C-D030B49ECA01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55575" y="233363"/>
            <a:ext cx="9872663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dirty="0"/>
          </a:p>
        </p:txBody>
      </p:sp>
      <p:pic>
        <p:nvPicPr>
          <p:cNvPr id="4" name="Obraz 6">
            <a:extLst>
              <a:ext uri="{FF2B5EF4-FFF2-40B4-BE49-F238E27FC236}">
                <a16:creationId xmlns:a16="http://schemas.microsoft.com/office/drawing/2014/main" id="{668D4618-BC4D-4E4E-9691-B731C17139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313488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1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454351"/>
            <a:ext cx="8847502" cy="3949300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7" y="5704465"/>
            <a:ext cx="5480829" cy="577328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454333"/>
            <a:ext cx="5367900" cy="39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8909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3514025"/>
            <a:ext cx="889200" cy="3952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3899768"/>
            <a:ext cx="6589087" cy="2703024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3828197"/>
            <a:ext cx="40944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5300599"/>
            <a:ext cx="4094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5422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4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44" name="Google Shape;44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" name="Google Shape;45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46" name="Google Shape;46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49" name="Google Shape;49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" name="Google Shape;51;p4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55" name="Google Shape;55;p4"/>
          <p:cNvGrpSpPr/>
          <p:nvPr/>
        </p:nvGrpSpPr>
        <p:grpSpPr>
          <a:xfrm rot="10800000" flipH="1">
            <a:off x="1" y="1454351"/>
            <a:ext cx="8847502" cy="3949300"/>
            <a:chOff x="-8178042" y="-4493254"/>
            <a:chExt cx="19483598" cy="6522736"/>
          </a:xfrm>
        </p:grpSpPr>
        <p:sp>
          <p:nvSpPr>
            <p:cNvPr id="56" name="Google Shape;56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8" name="Google Shape;58;p4"/>
          <p:cNvSpPr txBox="1">
            <a:spLocks noGrp="1"/>
          </p:cNvSpPr>
          <p:nvPr>
            <p:ph type="body" idx="1"/>
          </p:nvPr>
        </p:nvSpPr>
        <p:spPr>
          <a:xfrm>
            <a:off x="829775" y="1602667"/>
            <a:ext cx="5090700" cy="36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9" name="Google Shape;59;p4"/>
          <p:cNvSpPr txBox="1"/>
          <p:nvPr/>
        </p:nvSpPr>
        <p:spPr>
          <a:xfrm>
            <a:off x="286600" y="1352767"/>
            <a:ext cx="6765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accent5"/>
                </a:solidFill>
              </a:rPr>
              <a:t>“</a:t>
            </a:r>
            <a:endParaRPr sz="7200" b="1">
              <a:solidFill>
                <a:schemeClr val="accent5"/>
              </a:solidFill>
            </a:endParaRPr>
          </a:p>
        </p:txBody>
      </p: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64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9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78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94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47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9" y="5963632"/>
            <a:ext cx="6686825" cy="894393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6334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8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8499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ottom waves">
  <p:cSld name="Blank bottom wave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8480584" y="6333135"/>
            <a:ext cx="5487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08002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ójkąt prostokątny 12">
            <a:extLst>
              <a:ext uri="{FF2B5EF4-FFF2-40B4-BE49-F238E27FC236}">
                <a16:creationId xmlns:a16="http://schemas.microsoft.com/office/drawing/2014/main" id="{BD062BBA-8AED-4571-BE75-9A11E16D498A}"/>
              </a:ext>
            </a:extLst>
          </p:cNvPr>
          <p:cNvSpPr/>
          <p:nvPr/>
        </p:nvSpPr>
        <p:spPr>
          <a:xfrm rot="10800000">
            <a:off x="1042988" y="-11113"/>
            <a:ext cx="8105775" cy="6869113"/>
          </a:xfrm>
          <a:custGeom>
            <a:avLst/>
            <a:gdLst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8100392 w 8100392"/>
              <a:gd name="connsiteY2" fmla="*/ 7256580 h 7256580"/>
              <a:gd name="connsiteX3" fmla="*/ 0 w 8100392"/>
              <a:gd name="connsiteY3" fmla="*/ 7256580 h 7256580"/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414867 w 8100392"/>
              <a:gd name="connsiteY2" fmla="*/ 387423 h 7256580"/>
              <a:gd name="connsiteX3" fmla="*/ 8100392 w 8100392"/>
              <a:gd name="connsiteY3" fmla="*/ 7256580 h 7256580"/>
              <a:gd name="connsiteX4" fmla="*/ 0 w 8100392"/>
              <a:gd name="connsiteY4" fmla="*/ 7256580 h 7256580"/>
              <a:gd name="connsiteX0" fmla="*/ 0 w 8100392"/>
              <a:gd name="connsiteY0" fmla="*/ 6869157 h 6869157"/>
              <a:gd name="connsiteX1" fmla="*/ 2381 w 8100392"/>
              <a:gd name="connsiteY1" fmla="*/ 721 h 6869157"/>
              <a:gd name="connsiteX2" fmla="*/ 414867 w 8100392"/>
              <a:gd name="connsiteY2" fmla="*/ 0 h 6869157"/>
              <a:gd name="connsiteX3" fmla="*/ 8100392 w 8100392"/>
              <a:gd name="connsiteY3" fmla="*/ 6869157 h 6869157"/>
              <a:gd name="connsiteX4" fmla="*/ 0 w 8100392"/>
              <a:gd name="connsiteY4" fmla="*/ 6869157 h 6869157"/>
              <a:gd name="connsiteX0" fmla="*/ 4831 w 8105223"/>
              <a:gd name="connsiteY0" fmla="*/ 6869157 h 6869157"/>
              <a:gd name="connsiteX1" fmla="*/ 68 w 8105223"/>
              <a:gd name="connsiteY1" fmla="*/ 721 h 6869157"/>
              <a:gd name="connsiteX2" fmla="*/ 419698 w 8105223"/>
              <a:gd name="connsiteY2" fmla="*/ 0 h 6869157"/>
              <a:gd name="connsiteX3" fmla="*/ 8105223 w 8105223"/>
              <a:gd name="connsiteY3" fmla="*/ 6869157 h 6869157"/>
              <a:gd name="connsiteX4" fmla="*/ 4831 w 8105223"/>
              <a:gd name="connsiteY4" fmla="*/ 6869157 h 6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223" h="6869157">
                <a:moveTo>
                  <a:pt x="4831" y="6869157"/>
                </a:moveTo>
                <a:cubicBezTo>
                  <a:pt x="5625" y="4579678"/>
                  <a:pt x="-726" y="2290200"/>
                  <a:pt x="68" y="721"/>
                </a:cubicBezTo>
                <a:lnTo>
                  <a:pt x="419698" y="0"/>
                </a:lnTo>
                <a:lnTo>
                  <a:pt x="8105223" y="6869157"/>
                </a:lnTo>
                <a:lnTo>
                  <a:pt x="4831" y="6869157"/>
                </a:lnTo>
                <a:close/>
              </a:path>
            </a:pathLst>
          </a:custGeom>
          <a:solidFill>
            <a:srgbClr val="9D0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rgbClr val="58595B"/>
              </a:solidFill>
            </a:endParaRPr>
          </a:p>
        </p:txBody>
      </p:sp>
      <p:pic>
        <p:nvPicPr>
          <p:cNvPr id="4" name="Obraz 6">
            <a:extLst>
              <a:ext uri="{FF2B5EF4-FFF2-40B4-BE49-F238E27FC236}">
                <a16:creationId xmlns:a16="http://schemas.microsoft.com/office/drawing/2014/main" id="{8A5071D3-693F-411D-83FE-F7A98638A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8" y="3162300"/>
            <a:ext cx="1266825" cy="533400"/>
          </a:xfrm>
          <a:prstGeom prst="rect">
            <a:avLst/>
          </a:prstGeom>
          <a:solidFill>
            <a:schemeClr val="bg2"/>
          </a:solidFill>
          <a:ln w="203200" cap="sq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8763" cy="6858000"/>
          </a:xfrm>
        </p:spPr>
        <p:txBody>
          <a:bodyPr lIns="540000" tIns="540000" rIns="540000" bIns="540000"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9D032A"/>
                </a:solidFill>
                <a:latin typeface="Neo Sans Pro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00" baseline="0">
                <a:solidFill>
                  <a:srgbClr val="9D032A"/>
                </a:solidFill>
                <a:latin typeface="Neo Sans Pro" pitchFamily="34" charset="0"/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val="464573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2006600" y="458670"/>
            <a:ext cx="6660000" cy="5670000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1922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395536" y="1700808"/>
            <a:ext cx="8229600" cy="4427862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9959360"/>
      </p:ext>
    </p:extLst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1525E-3925-4558-93A2-319421F5A6D8}" type="slidenum">
              <a:rPr lang="pl-PL" altLang="pl-PL">
                <a:solidFill>
                  <a:srgbClr val="000000"/>
                </a:solidFill>
              </a:rPr>
              <a:pPr/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370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1203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395536" y="1700808"/>
            <a:ext cx="8229600" cy="4427862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588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2006600" y="458670"/>
            <a:ext cx="6660000" cy="5670000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51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7119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13048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45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8" descr="Logo - 3109 - 1 strona.jpg">
            <a:extLst>
              <a:ext uri="{FF2B5EF4-FFF2-40B4-BE49-F238E27FC236}">
                <a16:creationId xmlns:a16="http://schemas.microsoft.com/office/drawing/2014/main" id="{DEFA4CBE-2B20-4AFD-83E9-CFF3B5DECC29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566E905B-7A8D-44B0-BAEF-E4753F1B13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Symbol zastępczy tytułu 1">
            <a:extLst>
              <a:ext uri="{FF2B5EF4-FFF2-40B4-BE49-F238E27FC236}">
                <a16:creationId xmlns:a16="http://schemas.microsoft.com/office/drawing/2014/main" id="{8F24AA85-AC44-4C93-8CE7-ED6633362D2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31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pic>
        <p:nvPicPr>
          <p:cNvPr id="1029" name="Obraz 6">
            <a:extLst>
              <a:ext uri="{FF2B5EF4-FFF2-40B4-BE49-F238E27FC236}">
                <a16:creationId xmlns:a16="http://schemas.microsoft.com/office/drawing/2014/main" id="{7A4AB56F-3632-4986-AAE7-25E9CE86F83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313488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8">
            <a:extLst>
              <a:ext uri="{FF2B5EF4-FFF2-40B4-BE49-F238E27FC236}">
                <a16:creationId xmlns:a16="http://schemas.microsoft.com/office/drawing/2014/main" id="{D3AA69AA-EC39-458D-A081-D0D177D4D6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16938" y="836613"/>
            <a:ext cx="576262" cy="369887"/>
          </a:xfrm>
          <a:prstGeom prst="rect">
            <a:avLst/>
          </a:prstGeom>
          <a:noFill/>
          <a:ln w="9525">
            <a:solidFill>
              <a:srgbClr val="9D03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45EA4C01-198A-4285-8BA8-B20B1AF38F0F}" type="slidenum">
              <a:rPr lang="pl-PL" altLang="pl-PL" b="1" smtClean="0">
                <a:solidFill>
                  <a:srgbClr val="9D032A"/>
                </a:solidFill>
              </a:rPr>
              <a:pPr algn="ctr" eaLnBrk="1" hangingPunct="1">
                <a:defRPr/>
              </a:pPr>
              <a:t>‹#›</a:t>
            </a:fld>
            <a:endParaRPr lang="pl-PL" altLang="pl-PL" b="1" dirty="0">
              <a:solidFill>
                <a:srgbClr val="9D032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4" r:id="rId1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94625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9799" r:id="rId1"/>
    <p:sldLayoutId id="2147489800" r:id="rId2"/>
    <p:sldLayoutId id="2147489801" r:id="rId3"/>
    <p:sldLayoutId id="2147489802" r:id="rId4"/>
    <p:sldLayoutId id="2147489803" r:id="rId5"/>
    <p:sldLayoutId id="2147489804" r:id="rId6"/>
    <p:sldLayoutId id="2147489805" r:id="rId7"/>
    <p:sldLayoutId id="2147489806" r:id="rId8"/>
    <p:sldLayoutId id="2147489807" r:id="rId9"/>
    <p:sldLayoutId id="2147489808" r:id="rId10"/>
    <p:sldLayoutId id="2147489809" r:id="rId11"/>
    <p:sldLayoutId id="2147489784" r:id="rId12"/>
    <p:sldLayoutId id="2147489750" r:id="rId13"/>
    <p:sldLayoutId id="2147489810" r:id="rId1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emf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8.emf"/><Relationship Id="rId4" Type="http://schemas.openxmlformats.org/officeDocument/2006/relationships/customXml" Target="../ink/ink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0.emf"/><Relationship Id="rId4" Type="http://schemas.openxmlformats.org/officeDocument/2006/relationships/customXml" Target="../ink/ink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2.emf"/><Relationship Id="rId4" Type="http://schemas.openxmlformats.org/officeDocument/2006/relationships/customXml" Target="../ink/ink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3" Type="http://schemas.openxmlformats.org/officeDocument/2006/relationships/image" Target="../media/image23.emf"/><Relationship Id="rId7" Type="http://schemas.openxmlformats.org/officeDocument/2006/relationships/image" Target="../media/image25.emf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18.xml"/><Relationship Id="rId5" Type="http://schemas.openxmlformats.org/officeDocument/2006/relationships/image" Target="../media/image24.emf"/><Relationship Id="rId4" Type="http://schemas.openxmlformats.org/officeDocument/2006/relationships/customXml" Target="../ink/ink17.xml"/><Relationship Id="rId9" Type="http://schemas.openxmlformats.org/officeDocument/2006/relationships/image" Target="../media/image2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7" Type="http://schemas.openxmlformats.org/officeDocument/2006/relationships/image" Target="../media/image29.emf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22.xml"/><Relationship Id="rId5" Type="http://schemas.openxmlformats.org/officeDocument/2006/relationships/image" Target="../media/image28.emf"/><Relationship Id="rId4" Type="http://schemas.openxmlformats.org/officeDocument/2006/relationships/customXml" Target="../ink/ink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emf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emf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Znalezione obrazy dla zapytania god&amp;lstrok;o polski">
            <a:extLst>
              <a:ext uri="{FF2B5EF4-FFF2-40B4-BE49-F238E27FC236}">
                <a16:creationId xmlns:a16="http://schemas.microsoft.com/office/drawing/2014/main" id="{D3DB11AB-E4A5-41F4-8724-2B5AB9FA12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433388"/>
            <a:ext cx="771525" cy="91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Prostokąt 2">
            <a:extLst>
              <a:ext uri="{FF2B5EF4-FFF2-40B4-BE49-F238E27FC236}">
                <a16:creationId xmlns:a16="http://schemas.microsoft.com/office/drawing/2014/main" id="{A1AA6677-9A16-44D6-9F0F-385DBA061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5764213"/>
            <a:ext cx="6481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50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Krajowe Biuro Wyborcze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Delegatura w Elblągu</a:t>
            </a:r>
          </a:p>
        </p:txBody>
      </p:sp>
      <p:sp>
        <p:nvSpPr>
          <p:cNvPr id="16391" name="pole tekstowe 3">
            <a:extLst>
              <a:ext uri="{FF2B5EF4-FFF2-40B4-BE49-F238E27FC236}">
                <a16:creationId xmlns:a16="http://schemas.microsoft.com/office/drawing/2014/main" id="{C4A0B7D8-C0F7-431A-A596-2CCA8A0C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293096"/>
            <a:ext cx="85010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Szkolenie członków OKW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– przykłady znaku „X”</a:t>
            </a:r>
          </a:p>
        </p:txBody>
      </p:sp>
      <p:cxnSp>
        <p:nvCxnSpPr>
          <p:cNvPr id="6" name="Łącznik prostoliniowy 5">
            <a:extLst>
              <a:ext uri="{FF2B5EF4-FFF2-40B4-BE49-F238E27FC236}">
                <a16:creationId xmlns:a16="http://schemas.microsoft.com/office/drawing/2014/main" id="{BBD07F59-B81C-4AF0-8BF5-A51273308161}"/>
              </a:ext>
            </a:extLst>
          </p:cNvPr>
          <p:cNvCxnSpPr/>
          <p:nvPr/>
        </p:nvCxnSpPr>
        <p:spPr>
          <a:xfrm>
            <a:off x="395288" y="3644900"/>
            <a:ext cx="842486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ymbol zastępczy numeru slajdu 12">
            <a:extLst>
              <a:ext uri="{FF2B5EF4-FFF2-40B4-BE49-F238E27FC236}">
                <a16:creationId xmlns:a16="http://schemas.microsoft.com/office/drawing/2014/main" id="{F6799A3F-0CC9-4BDA-A76D-B9867C2D18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en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CE2285DD-18D8-46F1-911E-D141528BC2C3}"/>
              </a:ext>
            </a:extLst>
          </p:cNvPr>
          <p:cNvSpPr txBox="1"/>
          <p:nvPr/>
        </p:nvSpPr>
        <p:spPr>
          <a:xfrm>
            <a:off x="827584" y="343461"/>
            <a:ext cx="56886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FF9800"/>
                </a:solidFill>
              </a:rPr>
              <a:t>WYBORY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PREZYDENTA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RZECZYPOSPOLITEJ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POLSKIEJ</a:t>
            </a:r>
          </a:p>
          <a:p>
            <a:r>
              <a:rPr lang="pl-PL" sz="2400" b="1" dirty="0">
                <a:solidFill>
                  <a:srgbClr val="FF9800"/>
                </a:solidFill>
              </a:rPr>
              <a:t>28 czerwca 2020 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D3670158-2587-48B3-8575-C3E657D6A7D1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5603" name="pole tekstowe 2">
            <a:extLst>
              <a:ext uri="{FF2B5EF4-FFF2-40B4-BE49-F238E27FC236}">
                <a16:creationId xmlns:a16="http://schemas.microsoft.com/office/drawing/2014/main" id="{F8F4080A-3DDE-4021-9852-0EAB9E3AF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291" y="305085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AD843E4-60AA-4DC0-AB78-43FD0A0AD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1CB2B47-39F2-4992-97E0-176F93798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60913"/>
            <a:ext cx="8856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najmniej dwie linie przecinają się w obrębie kratki.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dodatkowa jaśniejsza linia może być efektem „nierozpisanego” długopisu.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82DE71CA-4AD6-438A-A415-1507C3BEA38F}"/>
              </a:ext>
            </a:extLst>
          </p:cNvPr>
          <p:cNvCxnSpPr/>
          <p:nvPr/>
        </p:nvCxnSpPr>
        <p:spPr>
          <a:xfrm>
            <a:off x="467544" y="1916832"/>
            <a:ext cx="3024336" cy="2664296"/>
          </a:xfrm>
          <a:prstGeom prst="line">
            <a:avLst/>
          </a:prstGeom>
          <a:ln w="57150">
            <a:gradFill flip="none" rotWithShape="1">
              <a:gsLst>
                <a:gs pos="60000">
                  <a:schemeClr val="bg2">
                    <a:lumMod val="9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Pismo odręczne 14">
                <a:extLst>
                  <a:ext uri="{FF2B5EF4-FFF2-40B4-BE49-F238E27FC236}">
                    <a16:creationId xmlns:a16="http://schemas.microsoft.com/office/drawing/2014/main" id="{96B43F0B-00E3-4A07-A73A-713D1C632BCD}"/>
                  </a:ext>
                </a:extLst>
              </p14:cNvPr>
              <p14:cNvContentPartPr/>
              <p14:nvPr/>
            </p14:nvContentPartPr>
            <p14:xfrm>
              <a:off x="642851" y="1779087"/>
              <a:ext cx="3492360" cy="3020400"/>
            </p14:xfrm>
          </p:contentPart>
        </mc:Choice>
        <mc:Fallback xmlns="">
          <p:pic>
            <p:nvPicPr>
              <p:cNvPr id="15" name="Pismo odręczne 14">
                <a:extLst>
                  <a:ext uri="{FF2B5EF4-FFF2-40B4-BE49-F238E27FC236}">
                    <a16:creationId xmlns:a16="http://schemas.microsoft.com/office/drawing/2014/main" id="{96B43F0B-00E3-4A07-A73A-713D1C632B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3771" y="1760007"/>
                <a:ext cx="3530160" cy="305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Pismo odręczne 16">
                <a:extLst>
                  <a:ext uri="{FF2B5EF4-FFF2-40B4-BE49-F238E27FC236}">
                    <a16:creationId xmlns:a16="http://schemas.microsoft.com/office/drawing/2014/main" id="{8787BB64-E7B6-4F11-B2F9-28FC4290AE8E}"/>
                  </a:ext>
                </a:extLst>
              </p14:cNvPr>
              <p14:cNvContentPartPr/>
              <p14:nvPr/>
            </p14:nvContentPartPr>
            <p14:xfrm>
              <a:off x="947771" y="1518447"/>
              <a:ext cx="2222640" cy="3209040"/>
            </p14:xfrm>
          </p:contentPart>
        </mc:Choice>
        <mc:Fallback xmlns="">
          <p:pic>
            <p:nvPicPr>
              <p:cNvPr id="17" name="Pismo odręczne 16">
                <a:extLst>
                  <a:ext uri="{FF2B5EF4-FFF2-40B4-BE49-F238E27FC236}">
                    <a16:creationId xmlns:a16="http://schemas.microsoft.com/office/drawing/2014/main" id="{8787BB64-E7B6-4F11-B2F9-28FC4290AE8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8691" y="1499367"/>
                <a:ext cx="2260440" cy="32468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66B4C5-4846-427C-8570-4C313183E2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B7604FE-0A60-4D8C-B369-2E9820F813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91918D1-381D-413B-9D73-F03C6C44416C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26627" name="pole tekstowe 2">
            <a:extLst>
              <a:ext uri="{FF2B5EF4-FFF2-40B4-BE49-F238E27FC236}">
                <a16:creationId xmlns:a16="http://schemas.microsoft.com/office/drawing/2014/main" id="{4E113A20-D1E3-4C97-98A2-01B8E6AF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27059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F3E3222-9AAA-4A56-B1BF-B86A928C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CA6DF83-E109-48E9-BAC1-734D05A68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p:sp>
        <p:nvSpPr>
          <p:cNvPr id="26630" name="pole tekstowe 4">
            <a:extLst>
              <a:ext uri="{FF2B5EF4-FFF2-40B4-BE49-F238E27FC236}">
                <a16:creationId xmlns:a16="http://schemas.microsoft.com/office/drawing/2014/main" id="{5D8D684A-F694-4D02-A532-F07C33104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989138"/>
            <a:ext cx="11525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2000"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pl-PL" altLang="pl-PL" sz="960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pl-PL" altLang="pl-PL" sz="9600">
              <a:latin typeface="Arial" panose="020B0604020202020204" pitchFamily="34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E1CB85A-2621-413F-A26F-7ACE2E645B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0D4CC50-70E8-422D-B914-AE16D6D9CC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8656103A-6E3F-4E84-99CE-7A76C6E954EA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9699" name="pole tekstowe 2">
            <a:extLst>
              <a:ext uri="{FF2B5EF4-FFF2-40B4-BE49-F238E27FC236}">
                <a16:creationId xmlns:a16="http://schemas.microsoft.com/office/drawing/2014/main" id="{0F49A5BE-6E3C-4FA5-B3D3-6E55E78BB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3525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6E1648A-0E9E-4028-9279-5C231B929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96D1945-E2C5-42C8-A411-78E6113AA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Pismo odręczne 9">
                <a:extLst>
                  <a:ext uri="{FF2B5EF4-FFF2-40B4-BE49-F238E27FC236}">
                    <a16:creationId xmlns:a16="http://schemas.microsoft.com/office/drawing/2014/main" id="{04B0EED2-5D54-4587-A053-D7EB31B5523A}"/>
                  </a:ext>
                </a:extLst>
              </p14:cNvPr>
              <p14:cNvContentPartPr/>
              <p14:nvPr/>
            </p14:nvContentPartPr>
            <p14:xfrm>
              <a:off x="870022" y="1579287"/>
              <a:ext cx="2761920" cy="3066480"/>
            </p14:xfrm>
          </p:contentPart>
        </mc:Choice>
        <mc:Fallback xmlns="">
          <p:pic>
            <p:nvPicPr>
              <p:cNvPr id="10" name="Pismo odręczne 9">
                <a:extLst>
                  <a:ext uri="{FF2B5EF4-FFF2-40B4-BE49-F238E27FC236}">
                    <a16:creationId xmlns:a16="http://schemas.microsoft.com/office/drawing/2014/main" id="{04B0EED2-5D54-4587-A053-D7EB31B552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1582" y="1550847"/>
                <a:ext cx="2818800" cy="31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1EE1981C-E9DE-4814-B7C5-9B704DDCEF1A}"/>
                  </a:ext>
                </a:extLst>
              </p14:cNvPr>
              <p14:cNvContentPartPr/>
              <p14:nvPr/>
            </p14:nvContentPartPr>
            <p14:xfrm>
              <a:off x="2238742" y="1496127"/>
              <a:ext cx="1762920" cy="188532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1EE1981C-E9DE-4814-B7C5-9B704DDCEF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10302" y="1467687"/>
                <a:ext cx="1819800" cy="19422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74A8840-7AA9-4C5E-8720-6F539B054C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6C0AAD8-17F5-4493-BBA1-541C64781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0D6DD39-4541-4FA5-87E7-4008E099CE65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0723" name="pole tekstowe 2">
            <a:extLst>
              <a:ext uri="{FF2B5EF4-FFF2-40B4-BE49-F238E27FC236}">
                <a16:creationId xmlns:a16="http://schemas.microsoft.com/office/drawing/2014/main" id="{931B5509-EB8D-4DFD-8098-9565BAC2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062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8201C87-642A-4644-A8FC-3A940AA69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CA95A80-0610-47EC-A886-35CA8337C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trzy linie są ze sobą styczne.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Pismo odręczne 22">
                <a:extLst>
                  <a:ext uri="{FF2B5EF4-FFF2-40B4-BE49-F238E27FC236}">
                    <a16:creationId xmlns:a16="http://schemas.microsoft.com/office/drawing/2014/main" id="{920CF073-B516-43C7-9B36-6FA55E74A2AC}"/>
                  </a:ext>
                </a:extLst>
              </p14:cNvPr>
              <p14:cNvContentPartPr/>
              <p14:nvPr/>
            </p14:nvContentPartPr>
            <p14:xfrm>
              <a:off x="2438542" y="1928487"/>
              <a:ext cx="1220400" cy="837360"/>
            </p14:xfrm>
          </p:contentPart>
        </mc:Choice>
        <mc:Fallback xmlns="">
          <p:pic>
            <p:nvPicPr>
              <p:cNvPr id="23" name="Pismo odręczne 22">
                <a:extLst>
                  <a:ext uri="{FF2B5EF4-FFF2-40B4-BE49-F238E27FC236}">
                    <a16:creationId xmlns:a16="http://schemas.microsoft.com/office/drawing/2014/main" id="{920CF073-B516-43C7-9B36-6FA55E74A2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19462" y="1909407"/>
                <a:ext cx="1258200" cy="87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Pismo odręczne 24">
                <a:extLst>
                  <a:ext uri="{FF2B5EF4-FFF2-40B4-BE49-F238E27FC236}">
                    <a16:creationId xmlns:a16="http://schemas.microsoft.com/office/drawing/2014/main" id="{4E6E3E98-6C59-42DC-A21F-0AC8CD6E0EF7}"/>
                  </a:ext>
                </a:extLst>
              </p14:cNvPr>
              <p14:cNvContentPartPr/>
              <p14:nvPr/>
            </p14:nvContentPartPr>
            <p14:xfrm>
              <a:off x="2477062" y="1712487"/>
              <a:ext cx="1397160" cy="1003320"/>
            </p14:xfrm>
          </p:contentPart>
        </mc:Choice>
        <mc:Fallback xmlns="">
          <p:pic>
            <p:nvPicPr>
              <p:cNvPr id="25" name="Pismo odręczne 24">
                <a:extLst>
                  <a:ext uri="{FF2B5EF4-FFF2-40B4-BE49-F238E27FC236}">
                    <a16:creationId xmlns:a16="http://schemas.microsoft.com/office/drawing/2014/main" id="{4E6E3E98-6C59-42DC-A21F-0AC8CD6E0EF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57982" y="1693407"/>
                <a:ext cx="1434960" cy="1041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F080113-433B-4787-8E07-464C0DECE1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D1E69D-B089-4483-BE3A-265105E68B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604F9F8F-328E-408D-952E-C95ED21C51D0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1747" name="pole tekstowe 2">
            <a:extLst>
              <a:ext uri="{FF2B5EF4-FFF2-40B4-BE49-F238E27FC236}">
                <a16:creationId xmlns:a16="http://schemas.microsoft.com/office/drawing/2014/main" id="{6060D904-1B2E-4E8C-9912-84A2B8AE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339" y="332656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31739F0-FA7B-4A8F-A560-DDD989686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8AF3F20C-F2B3-4DA2-9058-3EA78DC47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obrębie kratki postawiono wiele linii wzajemnie się przecinających. </a:t>
            </a:r>
            <a:endParaRPr lang="pl-PL" altLang="pl-PL" sz="2400" b="1" strike="sngStrike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Pismo odręczne 9">
                <a:extLst>
                  <a:ext uri="{FF2B5EF4-FFF2-40B4-BE49-F238E27FC236}">
                    <a16:creationId xmlns:a16="http://schemas.microsoft.com/office/drawing/2014/main" id="{8AE0079A-8226-414E-984E-5B0564269D11}"/>
                  </a:ext>
                </a:extLst>
              </p14:cNvPr>
              <p14:cNvContentPartPr/>
              <p14:nvPr/>
            </p14:nvContentPartPr>
            <p14:xfrm>
              <a:off x="123731" y="2030422"/>
              <a:ext cx="4920120" cy="2049840"/>
            </p14:xfrm>
          </p:contentPart>
        </mc:Choice>
        <mc:Fallback xmlns="">
          <p:pic>
            <p:nvPicPr>
              <p:cNvPr id="10" name="Pismo odręczne 9">
                <a:extLst>
                  <a:ext uri="{FF2B5EF4-FFF2-40B4-BE49-F238E27FC236}">
                    <a16:creationId xmlns:a16="http://schemas.microsoft.com/office/drawing/2014/main" id="{8AE0079A-8226-414E-984E-5B0564269D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71" y="1992262"/>
                <a:ext cx="4996080" cy="21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55D287D2-BF33-45BD-8555-3813F5EBA668}"/>
                  </a:ext>
                </a:extLst>
              </p14:cNvPr>
              <p14:cNvContentPartPr/>
              <p14:nvPr/>
            </p14:nvContentPartPr>
            <p14:xfrm>
              <a:off x="1241531" y="2421742"/>
              <a:ext cx="1003320" cy="317880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55D287D2-BF33-45BD-8555-3813F5EBA6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03371" y="2383582"/>
                <a:ext cx="1079280" cy="3938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F5EC1CF-94F0-4C40-AB62-3FA28264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E18CE0-5A90-4214-AE8D-91C84EBCBE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5052D451-2B26-4E0F-86AC-7FD6635989F2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3795" name="pole tekstowe 2">
            <a:extLst>
              <a:ext uri="{FF2B5EF4-FFF2-40B4-BE49-F238E27FC236}">
                <a16:creationId xmlns:a16="http://schemas.microsoft.com/office/drawing/2014/main" id="{F5925977-F349-48FB-806F-037643036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364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D4E8FFC-807E-4B25-B7AD-6603AE341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6DE8C27-A0F2-4334-BBA9-B43DD2F9A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5" name="Pismo odręczne 34">
                <a:extLst>
                  <a:ext uri="{FF2B5EF4-FFF2-40B4-BE49-F238E27FC236}">
                    <a16:creationId xmlns:a16="http://schemas.microsoft.com/office/drawing/2014/main" id="{C6EC4693-3903-491A-8BE9-DCDA42C2559F}"/>
                  </a:ext>
                </a:extLst>
              </p14:cNvPr>
              <p14:cNvContentPartPr/>
              <p14:nvPr/>
            </p14:nvContentPartPr>
            <p14:xfrm>
              <a:off x="1341262" y="2354727"/>
              <a:ext cx="1169640" cy="305640"/>
            </p14:xfrm>
          </p:contentPart>
        </mc:Choice>
        <mc:Fallback xmlns="">
          <p:pic>
            <p:nvPicPr>
              <p:cNvPr id="35" name="Pismo odręczne 34">
                <a:extLst>
                  <a:ext uri="{FF2B5EF4-FFF2-40B4-BE49-F238E27FC236}">
                    <a16:creationId xmlns:a16="http://schemas.microsoft.com/office/drawing/2014/main" id="{C6EC4693-3903-491A-8BE9-DCDA42C255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2182" y="2335647"/>
                <a:ext cx="120744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6" name="Pismo odręczne 35">
                <a:extLst>
                  <a:ext uri="{FF2B5EF4-FFF2-40B4-BE49-F238E27FC236}">
                    <a16:creationId xmlns:a16="http://schemas.microsoft.com/office/drawing/2014/main" id="{E3E5A9C6-C644-4878-8D42-9AFD496D8132}"/>
                  </a:ext>
                </a:extLst>
              </p14:cNvPr>
              <p14:cNvContentPartPr/>
              <p14:nvPr/>
            </p14:nvContentPartPr>
            <p14:xfrm>
              <a:off x="1352062" y="2621127"/>
              <a:ext cx="277560" cy="1081080"/>
            </p14:xfrm>
          </p:contentPart>
        </mc:Choice>
        <mc:Fallback xmlns="">
          <p:pic>
            <p:nvPicPr>
              <p:cNvPr id="36" name="Pismo odręczne 35">
                <a:extLst>
                  <a:ext uri="{FF2B5EF4-FFF2-40B4-BE49-F238E27FC236}">
                    <a16:creationId xmlns:a16="http://schemas.microsoft.com/office/drawing/2014/main" id="{E3E5A9C6-C644-4878-8D42-9AFD496D813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2982" y="2602047"/>
                <a:ext cx="315360" cy="11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7" name="Pismo odręczne 36">
                <a:extLst>
                  <a:ext uri="{FF2B5EF4-FFF2-40B4-BE49-F238E27FC236}">
                    <a16:creationId xmlns:a16="http://schemas.microsoft.com/office/drawing/2014/main" id="{64A66E6E-36AF-42A3-8BB5-BE0A2771D9B7}"/>
                  </a:ext>
                </a:extLst>
              </p14:cNvPr>
              <p14:cNvContentPartPr/>
              <p14:nvPr/>
            </p14:nvContentPartPr>
            <p14:xfrm>
              <a:off x="1634662" y="2954487"/>
              <a:ext cx="543600" cy="727560"/>
            </p14:xfrm>
          </p:contentPart>
        </mc:Choice>
        <mc:Fallback xmlns="">
          <p:pic>
            <p:nvPicPr>
              <p:cNvPr id="37" name="Pismo odręczne 36">
                <a:extLst>
                  <a:ext uri="{FF2B5EF4-FFF2-40B4-BE49-F238E27FC236}">
                    <a16:creationId xmlns:a16="http://schemas.microsoft.com/office/drawing/2014/main" id="{64A66E6E-36AF-42A3-8BB5-BE0A2771D9B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15582" y="2935407"/>
                <a:ext cx="581400" cy="76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1" name="Pismo odręczne 40">
                <a:extLst>
                  <a:ext uri="{FF2B5EF4-FFF2-40B4-BE49-F238E27FC236}">
                    <a16:creationId xmlns:a16="http://schemas.microsoft.com/office/drawing/2014/main" id="{F15BD96A-F499-4255-AA98-6DA8CCA60867}"/>
                  </a:ext>
                </a:extLst>
              </p14:cNvPr>
              <p14:cNvContentPartPr/>
              <p14:nvPr/>
            </p14:nvContentPartPr>
            <p14:xfrm>
              <a:off x="2349622" y="3025767"/>
              <a:ext cx="459720" cy="594000"/>
            </p14:xfrm>
          </p:contentPart>
        </mc:Choice>
        <mc:Fallback xmlns="">
          <p:pic>
            <p:nvPicPr>
              <p:cNvPr id="41" name="Pismo odręczne 40">
                <a:extLst>
                  <a:ext uri="{FF2B5EF4-FFF2-40B4-BE49-F238E27FC236}">
                    <a16:creationId xmlns:a16="http://schemas.microsoft.com/office/drawing/2014/main" id="{F15BD96A-F499-4255-AA98-6DA8CCA6086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30542" y="3006687"/>
                <a:ext cx="497520" cy="6318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E039FE2-D41C-47AC-8478-DA59ECD96D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96776E5-2867-4FF8-BBAD-0B5935F3DE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9499A109-F7EB-4188-943E-3EE14F78519A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32771" name="pole tekstowe 2">
            <a:extLst>
              <a:ext uri="{FF2B5EF4-FFF2-40B4-BE49-F238E27FC236}">
                <a16:creationId xmlns:a16="http://schemas.microsoft.com/office/drawing/2014/main" id="{FF6F228E-3D30-4409-8F7D-1C73DA35B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230644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A07B77C-7846-40AA-80FF-13042C39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C2E91AC-5601-4985-98D3-8EB10DAD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najmniej dwie linie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Pismo odręczne 24">
                <a:extLst>
                  <a:ext uri="{FF2B5EF4-FFF2-40B4-BE49-F238E27FC236}">
                    <a16:creationId xmlns:a16="http://schemas.microsoft.com/office/drawing/2014/main" id="{16FC558D-260F-4A3E-AE55-1D1154BDBBB1}"/>
                  </a:ext>
                </a:extLst>
              </p14:cNvPr>
              <p14:cNvContentPartPr/>
              <p14:nvPr/>
            </p14:nvContentPartPr>
            <p14:xfrm>
              <a:off x="1296611" y="1496127"/>
              <a:ext cx="2860200" cy="1557720"/>
            </p14:xfrm>
          </p:contentPart>
        </mc:Choice>
        <mc:Fallback xmlns="">
          <p:pic>
            <p:nvPicPr>
              <p:cNvPr id="25" name="Pismo odręczne 24">
                <a:extLst>
                  <a:ext uri="{FF2B5EF4-FFF2-40B4-BE49-F238E27FC236}">
                    <a16:creationId xmlns:a16="http://schemas.microsoft.com/office/drawing/2014/main" id="{16FC558D-260F-4A3E-AE55-1D1154BDBB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7531" y="1477047"/>
                <a:ext cx="2898000" cy="15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9" name="Pismo odręczne 28">
                <a:extLst>
                  <a:ext uri="{FF2B5EF4-FFF2-40B4-BE49-F238E27FC236}">
                    <a16:creationId xmlns:a16="http://schemas.microsoft.com/office/drawing/2014/main" id="{C18ABE23-A576-4C52-80F2-A83E9F61D9A1}"/>
                  </a:ext>
                </a:extLst>
              </p14:cNvPr>
              <p14:cNvContentPartPr/>
              <p14:nvPr/>
            </p14:nvContentPartPr>
            <p14:xfrm>
              <a:off x="786851" y="1607007"/>
              <a:ext cx="2577600" cy="2799000"/>
            </p14:xfrm>
          </p:contentPart>
        </mc:Choice>
        <mc:Fallback xmlns="">
          <p:pic>
            <p:nvPicPr>
              <p:cNvPr id="29" name="Pismo odręczne 28">
                <a:extLst>
                  <a:ext uri="{FF2B5EF4-FFF2-40B4-BE49-F238E27FC236}">
                    <a16:creationId xmlns:a16="http://schemas.microsoft.com/office/drawing/2014/main" id="{C18ABE23-A576-4C52-80F2-A83E9F61D9A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7771" y="1587927"/>
                <a:ext cx="2615400" cy="28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1" name="Pismo odręczne 30">
                <a:extLst>
                  <a:ext uri="{FF2B5EF4-FFF2-40B4-BE49-F238E27FC236}">
                    <a16:creationId xmlns:a16="http://schemas.microsoft.com/office/drawing/2014/main" id="{E544765D-6080-4AD2-AA5A-183621CF8268}"/>
                  </a:ext>
                </a:extLst>
              </p14:cNvPr>
              <p14:cNvContentPartPr/>
              <p14:nvPr/>
            </p14:nvContentPartPr>
            <p14:xfrm>
              <a:off x="1224611" y="1562727"/>
              <a:ext cx="2100960" cy="2965320"/>
            </p14:xfrm>
          </p:contentPart>
        </mc:Choice>
        <mc:Fallback xmlns="">
          <p:pic>
            <p:nvPicPr>
              <p:cNvPr id="31" name="Pismo odręczne 30">
                <a:extLst>
                  <a:ext uri="{FF2B5EF4-FFF2-40B4-BE49-F238E27FC236}">
                    <a16:creationId xmlns:a16="http://schemas.microsoft.com/office/drawing/2014/main" id="{E544765D-6080-4AD2-AA5A-183621CF826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5531" y="1543647"/>
                <a:ext cx="2138760" cy="3003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E8CC5F-4C62-404C-BD71-FBFE57ADAD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96319AF-0B49-4F89-B38C-60B3A32A6D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527F0CF-26EB-480E-BC79-82CCCA89A5A6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5843" name="pole tekstowe 2">
            <a:extLst>
              <a:ext uri="{FF2B5EF4-FFF2-40B4-BE49-F238E27FC236}">
                <a16:creationId xmlns:a16="http://schemas.microsoft.com/office/drawing/2014/main" id="{505F78D4-E734-4974-AA90-C7A636912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163" y="25520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0ECA57B-F565-4C66-A8F2-7A3F1B89B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8965070-F5D1-4BBB-80CE-E28CB0ED4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Pismo odręczne 3">
                <a:extLst>
                  <a:ext uri="{FF2B5EF4-FFF2-40B4-BE49-F238E27FC236}">
                    <a16:creationId xmlns:a16="http://schemas.microsoft.com/office/drawing/2014/main" id="{F3D1F3EE-A4AB-4AE9-AFE5-62EE4477CF12}"/>
                  </a:ext>
                </a:extLst>
              </p14:cNvPr>
              <p14:cNvContentPartPr/>
              <p14:nvPr/>
            </p14:nvContentPartPr>
            <p14:xfrm>
              <a:off x="1965527" y="3159913"/>
              <a:ext cx="87480" cy="118440"/>
            </p14:xfrm>
          </p:contentPart>
        </mc:Choice>
        <mc:Fallback xmlns="">
          <p:pic>
            <p:nvPicPr>
              <p:cNvPr id="4" name="Pismo odręczne 3">
                <a:extLst>
                  <a:ext uri="{FF2B5EF4-FFF2-40B4-BE49-F238E27FC236}">
                    <a16:creationId xmlns:a16="http://schemas.microsoft.com/office/drawing/2014/main" id="{F3D1F3EE-A4AB-4AE9-AFE5-62EE4477CF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7087" y="3131473"/>
                <a:ext cx="144360" cy="175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926C75-6BE9-4B34-B277-1344D00FE2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271D658-6C13-401D-ABBD-3FC8EAD74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9DD27D2-F42A-443E-A9E5-7830709E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640" y="2636912"/>
            <a:ext cx="5090700" cy="3660000"/>
          </a:xfrm>
        </p:spPr>
        <p:txBody>
          <a:bodyPr/>
          <a:lstStyle/>
          <a:p>
            <a:r>
              <a:rPr lang="pl-PL" sz="4000" dirty="0"/>
              <a:t>GŁOS </a:t>
            </a:r>
          </a:p>
          <a:p>
            <a:pPr marL="38100" indent="0">
              <a:buNone/>
            </a:pPr>
            <a:r>
              <a:rPr lang="pl-PL" sz="4000" dirty="0"/>
              <a:t>		WAŻNY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D48B9AF-EF60-4E68-AAA8-5FA3B3A49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53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A8D67281-FCD1-4709-AD21-D451E7DB4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sp>
        <p:nvSpPr>
          <p:cNvPr id="7" name="Dowolny kształt 6">
            <a:extLst>
              <a:ext uri="{FF2B5EF4-FFF2-40B4-BE49-F238E27FC236}">
                <a16:creationId xmlns:a16="http://schemas.microsoft.com/office/drawing/2014/main" id="{83419A0A-D455-45D6-AC2D-909187618A6C}"/>
              </a:ext>
            </a:extLst>
          </p:cNvPr>
          <p:cNvSpPr/>
          <p:nvPr/>
        </p:nvSpPr>
        <p:spPr>
          <a:xfrm>
            <a:off x="1827559" y="1620291"/>
            <a:ext cx="2620963" cy="377825"/>
          </a:xfrm>
          <a:custGeom>
            <a:avLst/>
            <a:gdLst>
              <a:gd name="connsiteX0" fmla="*/ 24309 w 2621205"/>
              <a:gd name="connsiteY0" fmla="*/ 170688 h 377952"/>
              <a:gd name="connsiteX1" fmla="*/ 109653 w 2621205"/>
              <a:gd name="connsiteY1" fmla="*/ 280416 h 377952"/>
              <a:gd name="connsiteX2" fmla="*/ 158421 w 2621205"/>
              <a:gd name="connsiteY2" fmla="*/ 353568 h 377952"/>
              <a:gd name="connsiteX3" fmla="*/ 255957 w 2621205"/>
              <a:gd name="connsiteY3" fmla="*/ 256032 h 377952"/>
              <a:gd name="connsiteX4" fmla="*/ 329109 w 2621205"/>
              <a:gd name="connsiteY4" fmla="*/ 182880 h 377952"/>
              <a:gd name="connsiteX5" fmla="*/ 365685 w 2621205"/>
              <a:gd name="connsiteY5" fmla="*/ 134112 h 377952"/>
              <a:gd name="connsiteX6" fmla="*/ 414453 w 2621205"/>
              <a:gd name="connsiteY6" fmla="*/ 97536 h 377952"/>
              <a:gd name="connsiteX7" fmla="*/ 438837 w 2621205"/>
              <a:gd name="connsiteY7" fmla="*/ 60960 h 377952"/>
              <a:gd name="connsiteX8" fmla="*/ 524181 w 2621205"/>
              <a:gd name="connsiteY8" fmla="*/ 0 h 377952"/>
              <a:gd name="connsiteX9" fmla="*/ 572949 w 2621205"/>
              <a:gd name="connsiteY9" fmla="*/ 158496 h 377952"/>
              <a:gd name="connsiteX10" fmla="*/ 597333 w 2621205"/>
              <a:gd name="connsiteY10" fmla="*/ 292608 h 377952"/>
              <a:gd name="connsiteX11" fmla="*/ 621717 w 2621205"/>
              <a:gd name="connsiteY11" fmla="*/ 341376 h 377952"/>
              <a:gd name="connsiteX12" fmla="*/ 633909 w 2621205"/>
              <a:gd name="connsiteY12" fmla="*/ 377952 h 377952"/>
              <a:gd name="connsiteX13" fmla="*/ 646101 w 2621205"/>
              <a:gd name="connsiteY13" fmla="*/ 341376 h 377952"/>
              <a:gd name="connsiteX14" fmla="*/ 707061 w 2621205"/>
              <a:gd name="connsiteY14" fmla="*/ 268224 h 377952"/>
              <a:gd name="connsiteX15" fmla="*/ 768021 w 2621205"/>
              <a:gd name="connsiteY15" fmla="*/ 219456 h 377952"/>
              <a:gd name="connsiteX16" fmla="*/ 828981 w 2621205"/>
              <a:gd name="connsiteY16" fmla="*/ 182880 h 377952"/>
              <a:gd name="connsiteX17" fmla="*/ 865557 w 2621205"/>
              <a:gd name="connsiteY17" fmla="*/ 146304 h 377952"/>
              <a:gd name="connsiteX18" fmla="*/ 926517 w 2621205"/>
              <a:gd name="connsiteY18" fmla="*/ 109728 h 377952"/>
              <a:gd name="connsiteX19" fmla="*/ 963093 w 2621205"/>
              <a:gd name="connsiteY19" fmla="*/ 85344 h 377952"/>
              <a:gd name="connsiteX20" fmla="*/ 1011861 w 2621205"/>
              <a:gd name="connsiteY20" fmla="*/ 73152 h 377952"/>
              <a:gd name="connsiteX21" fmla="*/ 1060629 w 2621205"/>
              <a:gd name="connsiteY21" fmla="*/ 195072 h 377952"/>
              <a:gd name="connsiteX22" fmla="*/ 1072821 w 2621205"/>
              <a:gd name="connsiteY22" fmla="*/ 231648 h 377952"/>
              <a:gd name="connsiteX23" fmla="*/ 1097205 w 2621205"/>
              <a:gd name="connsiteY23" fmla="*/ 195072 h 377952"/>
              <a:gd name="connsiteX24" fmla="*/ 1158165 w 2621205"/>
              <a:gd name="connsiteY24" fmla="*/ 268224 h 377952"/>
              <a:gd name="connsiteX25" fmla="*/ 1243509 w 2621205"/>
              <a:gd name="connsiteY25" fmla="*/ 219456 h 377952"/>
              <a:gd name="connsiteX26" fmla="*/ 1328853 w 2621205"/>
              <a:gd name="connsiteY26" fmla="*/ 170688 h 377952"/>
              <a:gd name="connsiteX27" fmla="*/ 1475157 w 2621205"/>
              <a:gd name="connsiteY27" fmla="*/ 109728 h 377952"/>
              <a:gd name="connsiteX28" fmla="*/ 1560501 w 2621205"/>
              <a:gd name="connsiteY28" fmla="*/ 73152 h 377952"/>
              <a:gd name="connsiteX29" fmla="*/ 1572693 w 2621205"/>
              <a:gd name="connsiteY29" fmla="*/ 134112 h 377952"/>
              <a:gd name="connsiteX30" fmla="*/ 1645845 w 2621205"/>
              <a:gd name="connsiteY30" fmla="*/ 97536 h 377952"/>
              <a:gd name="connsiteX31" fmla="*/ 1804341 w 2621205"/>
              <a:gd name="connsiteY31" fmla="*/ 121920 h 377952"/>
              <a:gd name="connsiteX32" fmla="*/ 1877493 w 2621205"/>
              <a:gd name="connsiteY32" fmla="*/ 170688 h 377952"/>
              <a:gd name="connsiteX33" fmla="*/ 1950645 w 2621205"/>
              <a:gd name="connsiteY33" fmla="*/ 121920 h 377952"/>
              <a:gd name="connsiteX34" fmla="*/ 2072565 w 2621205"/>
              <a:gd name="connsiteY34" fmla="*/ 97536 h 377952"/>
              <a:gd name="connsiteX35" fmla="*/ 2206677 w 2621205"/>
              <a:gd name="connsiteY35" fmla="*/ 73152 h 377952"/>
              <a:gd name="connsiteX36" fmla="*/ 2304213 w 2621205"/>
              <a:gd name="connsiteY36" fmla="*/ 60960 h 377952"/>
              <a:gd name="connsiteX37" fmla="*/ 2621205 w 2621205"/>
              <a:gd name="connsiteY37" fmla="*/ 73152 h 37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21205" h="377952">
                <a:moveTo>
                  <a:pt x="24309" y="170688"/>
                </a:moveTo>
                <a:cubicBezTo>
                  <a:pt x="57622" y="270627"/>
                  <a:pt x="0" y="115937"/>
                  <a:pt x="109653" y="280416"/>
                </a:cubicBezTo>
                <a:lnTo>
                  <a:pt x="158421" y="353568"/>
                </a:lnTo>
                <a:cubicBezTo>
                  <a:pt x="248576" y="285952"/>
                  <a:pt x="168154" y="352615"/>
                  <a:pt x="255957" y="256032"/>
                </a:cubicBezTo>
                <a:cubicBezTo>
                  <a:pt x="279154" y="230516"/>
                  <a:pt x="308418" y="210467"/>
                  <a:pt x="329109" y="182880"/>
                </a:cubicBezTo>
                <a:cubicBezTo>
                  <a:pt x="341301" y="166624"/>
                  <a:pt x="351317" y="148480"/>
                  <a:pt x="365685" y="134112"/>
                </a:cubicBezTo>
                <a:cubicBezTo>
                  <a:pt x="380053" y="119744"/>
                  <a:pt x="400085" y="111904"/>
                  <a:pt x="414453" y="97536"/>
                </a:cubicBezTo>
                <a:cubicBezTo>
                  <a:pt x="424814" y="87175"/>
                  <a:pt x="428476" y="71321"/>
                  <a:pt x="438837" y="60960"/>
                </a:cubicBezTo>
                <a:cubicBezTo>
                  <a:pt x="453960" y="45837"/>
                  <a:pt x="503413" y="13845"/>
                  <a:pt x="524181" y="0"/>
                </a:cubicBezTo>
                <a:cubicBezTo>
                  <a:pt x="547544" y="116817"/>
                  <a:pt x="521788" y="5014"/>
                  <a:pt x="572949" y="158496"/>
                </a:cubicBezTo>
                <a:cubicBezTo>
                  <a:pt x="605822" y="257116"/>
                  <a:pt x="559256" y="152992"/>
                  <a:pt x="597333" y="292608"/>
                </a:cubicBezTo>
                <a:cubicBezTo>
                  <a:pt x="602115" y="310142"/>
                  <a:pt x="614558" y="324671"/>
                  <a:pt x="621717" y="341376"/>
                </a:cubicBezTo>
                <a:cubicBezTo>
                  <a:pt x="626779" y="353188"/>
                  <a:pt x="629845" y="365760"/>
                  <a:pt x="633909" y="377952"/>
                </a:cubicBezTo>
                <a:cubicBezTo>
                  <a:pt x="637973" y="365760"/>
                  <a:pt x="640354" y="352871"/>
                  <a:pt x="646101" y="341376"/>
                </a:cubicBezTo>
                <a:cubicBezTo>
                  <a:pt x="660529" y="312520"/>
                  <a:pt x="683093" y="289196"/>
                  <a:pt x="707061" y="268224"/>
                </a:cubicBezTo>
                <a:cubicBezTo>
                  <a:pt x="726645" y="251088"/>
                  <a:pt x="746703" y="234379"/>
                  <a:pt x="768021" y="219456"/>
                </a:cubicBezTo>
                <a:cubicBezTo>
                  <a:pt x="787434" y="205867"/>
                  <a:pt x="810023" y="197098"/>
                  <a:pt x="828981" y="182880"/>
                </a:cubicBezTo>
                <a:cubicBezTo>
                  <a:pt x="842775" y="172535"/>
                  <a:pt x="851763" y="156649"/>
                  <a:pt x="865557" y="146304"/>
                </a:cubicBezTo>
                <a:cubicBezTo>
                  <a:pt x="884515" y="132086"/>
                  <a:pt x="906422" y="122287"/>
                  <a:pt x="926517" y="109728"/>
                </a:cubicBezTo>
                <a:cubicBezTo>
                  <a:pt x="938943" y="101962"/>
                  <a:pt x="949625" y="91116"/>
                  <a:pt x="963093" y="85344"/>
                </a:cubicBezTo>
                <a:cubicBezTo>
                  <a:pt x="978494" y="78743"/>
                  <a:pt x="995605" y="77216"/>
                  <a:pt x="1011861" y="73152"/>
                </a:cubicBezTo>
                <a:cubicBezTo>
                  <a:pt x="1047740" y="144909"/>
                  <a:pt x="1030498" y="104678"/>
                  <a:pt x="1060629" y="195072"/>
                </a:cubicBezTo>
                <a:lnTo>
                  <a:pt x="1072821" y="231648"/>
                </a:lnTo>
                <a:cubicBezTo>
                  <a:pt x="1080949" y="219456"/>
                  <a:pt x="1082552" y="195072"/>
                  <a:pt x="1097205" y="195072"/>
                </a:cubicBezTo>
                <a:cubicBezTo>
                  <a:pt x="1112851" y="195072"/>
                  <a:pt x="1150809" y="257191"/>
                  <a:pt x="1158165" y="268224"/>
                </a:cubicBezTo>
                <a:cubicBezTo>
                  <a:pt x="1228023" y="244938"/>
                  <a:pt x="1162316" y="271124"/>
                  <a:pt x="1243509" y="219456"/>
                </a:cubicBezTo>
                <a:cubicBezTo>
                  <a:pt x="1271152" y="201865"/>
                  <a:pt x="1300004" y="186222"/>
                  <a:pt x="1328853" y="170688"/>
                </a:cubicBezTo>
                <a:cubicBezTo>
                  <a:pt x="1448854" y="106072"/>
                  <a:pt x="1353647" y="158332"/>
                  <a:pt x="1475157" y="109728"/>
                </a:cubicBezTo>
                <a:cubicBezTo>
                  <a:pt x="1625814" y="49465"/>
                  <a:pt x="1442765" y="112397"/>
                  <a:pt x="1560501" y="73152"/>
                </a:cubicBezTo>
                <a:cubicBezTo>
                  <a:pt x="1564565" y="93472"/>
                  <a:pt x="1552768" y="128419"/>
                  <a:pt x="1572693" y="134112"/>
                </a:cubicBezTo>
                <a:cubicBezTo>
                  <a:pt x="1598906" y="141601"/>
                  <a:pt x="1618621" y="98969"/>
                  <a:pt x="1645845" y="97536"/>
                </a:cubicBezTo>
                <a:cubicBezTo>
                  <a:pt x="1699225" y="94727"/>
                  <a:pt x="1751509" y="113792"/>
                  <a:pt x="1804341" y="121920"/>
                </a:cubicBezTo>
                <a:cubicBezTo>
                  <a:pt x="1814496" y="132075"/>
                  <a:pt x="1851026" y="179510"/>
                  <a:pt x="1877493" y="170688"/>
                </a:cubicBezTo>
                <a:cubicBezTo>
                  <a:pt x="1905295" y="161421"/>
                  <a:pt x="1924433" y="135026"/>
                  <a:pt x="1950645" y="121920"/>
                </a:cubicBezTo>
                <a:cubicBezTo>
                  <a:pt x="1969129" y="112678"/>
                  <a:pt x="2062943" y="99285"/>
                  <a:pt x="2072565" y="97536"/>
                </a:cubicBezTo>
                <a:cubicBezTo>
                  <a:pt x="2149580" y="83533"/>
                  <a:pt x="2122849" y="85127"/>
                  <a:pt x="2206677" y="73152"/>
                </a:cubicBezTo>
                <a:cubicBezTo>
                  <a:pt x="2239113" y="68518"/>
                  <a:pt x="2271701" y="65024"/>
                  <a:pt x="2304213" y="60960"/>
                </a:cubicBezTo>
                <a:cubicBezTo>
                  <a:pt x="2556131" y="74955"/>
                  <a:pt x="2450404" y="73152"/>
                  <a:pt x="2621205" y="73152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Dowolny kształt 7">
            <a:extLst>
              <a:ext uri="{FF2B5EF4-FFF2-40B4-BE49-F238E27FC236}">
                <a16:creationId xmlns:a16="http://schemas.microsoft.com/office/drawing/2014/main" id="{F6465390-4706-4BC3-AA46-EF275EBD0DA7}"/>
              </a:ext>
            </a:extLst>
          </p:cNvPr>
          <p:cNvSpPr/>
          <p:nvPr/>
        </p:nvSpPr>
        <p:spPr>
          <a:xfrm>
            <a:off x="1763688" y="2700584"/>
            <a:ext cx="2182813" cy="239713"/>
          </a:xfrm>
          <a:custGeom>
            <a:avLst/>
            <a:gdLst>
              <a:gd name="connsiteX0" fmla="*/ 0 w 2183027"/>
              <a:gd name="connsiteY0" fmla="*/ 164302 h 239698"/>
              <a:gd name="connsiteX1" fmla="*/ 609600 w 2183027"/>
              <a:gd name="connsiteY1" fmla="*/ 127726 h 239698"/>
              <a:gd name="connsiteX2" fmla="*/ 1853184 w 2183027"/>
              <a:gd name="connsiteY2" fmla="*/ 103342 h 239698"/>
              <a:gd name="connsiteX3" fmla="*/ 2036064 w 2183027"/>
              <a:gd name="connsiteY3" fmla="*/ 91150 h 239698"/>
              <a:gd name="connsiteX4" fmla="*/ 2133600 w 2183027"/>
              <a:gd name="connsiteY4" fmla="*/ 103342 h 239698"/>
              <a:gd name="connsiteX5" fmla="*/ 2170176 w 2183027"/>
              <a:gd name="connsiteY5" fmla="*/ 91150 h 239698"/>
              <a:gd name="connsiteX6" fmla="*/ 1816608 w 2183027"/>
              <a:gd name="connsiteY6" fmla="*/ 103342 h 239698"/>
              <a:gd name="connsiteX7" fmla="*/ 1524000 w 2183027"/>
              <a:gd name="connsiteY7" fmla="*/ 139918 h 239698"/>
              <a:gd name="connsiteX8" fmla="*/ 1304544 w 2183027"/>
              <a:gd name="connsiteY8" fmla="*/ 115534 h 239698"/>
              <a:gd name="connsiteX9" fmla="*/ 780288 w 2183027"/>
              <a:gd name="connsiteY9" fmla="*/ 115534 h 239698"/>
              <a:gd name="connsiteX10" fmla="*/ 377952 w 2183027"/>
              <a:gd name="connsiteY10" fmla="*/ 139918 h 239698"/>
              <a:gd name="connsiteX11" fmla="*/ 256032 w 2183027"/>
              <a:gd name="connsiteY11" fmla="*/ 115534 h 239698"/>
              <a:gd name="connsiteX12" fmla="*/ 329184 w 2183027"/>
              <a:gd name="connsiteY12" fmla="*/ 103342 h 239698"/>
              <a:gd name="connsiteX13" fmla="*/ 438912 w 2183027"/>
              <a:gd name="connsiteY13" fmla="*/ 78958 h 239698"/>
              <a:gd name="connsiteX14" fmla="*/ 585216 w 2183027"/>
              <a:gd name="connsiteY14" fmla="*/ 66766 h 239698"/>
              <a:gd name="connsiteX15" fmla="*/ 780288 w 2183027"/>
              <a:gd name="connsiteY15" fmla="*/ 42382 h 239698"/>
              <a:gd name="connsiteX16" fmla="*/ 999744 w 2183027"/>
              <a:gd name="connsiteY16" fmla="*/ 54574 h 239698"/>
              <a:gd name="connsiteX17" fmla="*/ 1414272 w 2183027"/>
              <a:gd name="connsiteY17" fmla="*/ 42382 h 239698"/>
              <a:gd name="connsiteX18" fmla="*/ 1560576 w 2183027"/>
              <a:gd name="connsiteY18" fmla="*/ 17998 h 239698"/>
              <a:gd name="connsiteX19" fmla="*/ 1694688 w 2183027"/>
              <a:gd name="connsiteY19" fmla="*/ 5806 h 239698"/>
              <a:gd name="connsiteX20" fmla="*/ 1280160 w 2183027"/>
              <a:gd name="connsiteY20" fmla="*/ 54574 h 239698"/>
              <a:gd name="connsiteX21" fmla="*/ 1072896 w 2183027"/>
              <a:gd name="connsiteY21" fmla="*/ 78958 h 239698"/>
              <a:gd name="connsiteX22" fmla="*/ 902208 w 2183027"/>
              <a:gd name="connsiteY22" fmla="*/ 115534 h 239698"/>
              <a:gd name="connsiteX23" fmla="*/ 609600 w 2183027"/>
              <a:gd name="connsiteY23" fmla="*/ 164302 h 239698"/>
              <a:gd name="connsiteX24" fmla="*/ 438912 w 2183027"/>
              <a:gd name="connsiteY24" fmla="*/ 213070 h 239698"/>
              <a:gd name="connsiteX25" fmla="*/ 719328 w 2183027"/>
              <a:gd name="connsiteY25" fmla="*/ 200878 h 239698"/>
              <a:gd name="connsiteX26" fmla="*/ 1243584 w 2183027"/>
              <a:gd name="connsiteY26" fmla="*/ 176494 h 239698"/>
              <a:gd name="connsiteX27" fmla="*/ 1670304 w 2183027"/>
              <a:gd name="connsiteY27" fmla="*/ 152110 h 239698"/>
              <a:gd name="connsiteX28" fmla="*/ 1731264 w 2183027"/>
              <a:gd name="connsiteY28" fmla="*/ 139918 h 239698"/>
              <a:gd name="connsiteX29" fmla="*/ 1694688 w 2183027"/>
              <a:gd name="connsiteY29" fmla="*/ 127726 h 239698"/>
              <a:gd name="connsiteX30" fmla="*/ 1499616 w 2183027"/>
              <a:gd name="connsiteY30" fmla="*/ 139918 h 239698"/>
              <a:gd name="connsiteX31" fmla="*/ 1463040 w 2183027"/>
              <a:gd name="connsiteY31" fmla="*/ 152110 h 239698"/>
              <a:gd name="connsiteX32" fmla="*/ 1499616 w 2183027"/>
              <a:gd name="connsiteY32" fmla="*/ 164302 h 239698"/>
              <a:gd name="connsiteX33" fmla="*/ 1731264 w 2183027"/>
              <a:gd name="connsiteY33" fmla="*/ 152110 h 239698"/>
              <a:gd name="connsiteX34" fmla="*/ 1780032 w 2183027"/>
              <a:gd name="connsiteY34" fmla="*/ 139918 h 239698"/>
              <a:gd name="connsiteX35" fmla="*/ 1901952 w 2183027"/>
              <a:gd name="connsiteY35" fmla="*/ 115534 h 239698"/>
              <a:gd name="connsiteX36" fmla="*/ 1914144 w 2183027"/>
              <a:gd name="connsiteY36" fmla="*/ 103342 h 239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183027" h="239698">
                <a:moveTo>
                  <a:pt x="0" y="164302"/>
                </a:moveTo>
                <a:cubicBezTo>
                  <a:pt x="115211" y="156621"/>
                  <a:pt x="464674" y="131290"/>
                  <a:pt x="609600" y="127726"/>
                </a:cubicBezTo>
                <a:lnTo>
                  <a:pt x="1853184" y="103342"/>
                </a:lnTo>
                <a:cubicBezTo>
                  <a:pt x="1914144" y="99278"/>
                  <a:pt x="1974969" y="91150"/>
                  <a:pt x="2036064" y="91150"/>
                </a:cubicBezTo>
                <a:cubicBezTo>
                  <a:pt x="2068829" y="91150"/>
                  <a:pt x="2100835" y="103342"/>
                  <a:pt x="2133600" y="103342"/>
                </a:cubicBezTo>
                <a:cubicBezTo>
                  <a:pt x="2146451" y="103342"/>
                  <a:pt x="2183027" y="91150"/>
                  <a:pt x="2170176" y="91150"/>
                </a:cubicBezTo>
                <a:cubicBezTo>
                  <a:pt x="2052250" y="91150"/>
                  <a:pt x="1934464" y="99278"/>
                  <a:pt x="1816608" y="103342"/>
                </a:cubicBezTo>
                <a:cubicBezTo>
                  <a:pt x="1707158" y="125232"/>
                  <a:pt x="1641884" y="143602"/>
                  <a:pt x="1524000" y="139918"/>
                </a:cubicBezTo>
                <a:cubicBezTo>
                  <a:pt x="1450434" y="137619"/>
                  <a:pt x="1377696" y="123662"/>
                  <a:pt x="1304544" y="115534"/>
                </a:cubicBezTo>
                <a:cubicBezTo>
                  <a:pt x="683289" y="169556"/>
                  <a:pt x="1343378" y="129611"/>
                  <a:pt x="780288" y="115534"/>
                </a:cubicBezTo>
                <a:cubicBezTo>
                  <a:pt x="701898" y="113574"/>
                  <a:pt x="475406" y="132422"/>
                  <a:pt x="377952" y="139918"/>
                </a:cubicBezTo>
                <a:cubicBezTo>
                  <a:pt x="337312" y="131790"/>
                  <a:pt x="289188" y="140401"/>
                  <a:pt x="256032" y="115534"/>
                </a:cubicBezTo>
                <a:cubicBezTo>
                  <a:pt x="236256" y="100702"/>
                  <a:pt x="304944" y="108190"/>
                  <a:pt x="329184" y="103342"/>
                </a:cubicBezTo>
                <a:cubicBezTo>
                  <a:pt x="365925" y="95994"/>
                  <a:pt x="401820" y="84257"/>
                  <a:pt x="438912" y="78958"/>
                </a:cubicBezTo>
                <a:cubicBezTo>
                  <a:pt x="487357" y="72037"/>
                  <a:pt x="536557" y="71979"/>
                  <a:pt x="585216" y="66766"/>
                </a:cubicBezTo>
                <a:cubicBezTo>
                  <a:pt x="650373" y="59785"/>
                  <a:pt x="715264" y="50510"/>
                  <a:pt x="780288" y="42382"/>
                </a:cubicBezTo>
                <a:cubicBezTo>
                  <a:pt x="853440" y="46446"/>
                  <a:pt x="926509" y="56666"/>
                  <a:pt x="999744" y="54574"/>
                </a:cubicBezTo>
                <a:cubicBezTo>
                  <a:pt x="1557046" y="38651"/>
                  <a:pt x="857702" y="9643"/>
                  <a:pt x="1414272" y="42382"/>
                </a:cubicBezTo>
                <a:cubicBezTo>
                  <a:pt x="1463040" y="34254"/>
                  <a:pt x="1511551" y="24393"/>
                  <a:pt x="1560576" y="17998"/>
                </a:cubicBezTo>
                <a:cubicBezTo>
                  <a:pt x="1605087" y="12192"/>
                  <a:pt x="1739199" y="0"/>
                  <a:pt x="1694688" y="5806"/>
                </a:cubicBezTo>
                <a:cubicBezTo>
                  <a:pt x="1556728" y="23801"/>
                  <a:pt x="1418336" y="38318"/>
                  <a:pt x="1280160" y="54574"/>
                </a:cubicBezTo>
                <a:cubicBezTo>
                  <a:pt x="1211072" y="62702"/>
                  <a:pt x="1140916" y="64382"/>
                  <a:pt x="1072896" y="78958"/>
                </a:cubicBezTo>
                <a:cubicBezTo>
                  <a:pt x="1016000" y="91150"/>
                  <a:pt x="959423" y="104939"/>
                  <a:pt x="902208" y="115534"/>
                </a:cubicBezTo>
                <a:cubicBezTo>
                  <a:pt x="696084" y="153705"/>
                  <a:pt x="798615" y="124509"/>
                  <a:pt x="609600" y="164302"/>
                </a:cubicBezTo>
                <a:cubicBezTo>
                  <a:pt x="526494" y="181798"/>
                  <a:pt x="513665" y="188152"/>
                  <a:pt x="438912" y="213070"/>
                </a:cubicBezTo>
                <a:cubicBezTo>
                  <a:pt x="598680" y="239698"/>
                  <a:pt x="436864" y="219709"/>
                  <a:pt x="719328" y="200878"/>
                </a:cubicBezTo>
                <a:cubicBezTo>
                  <a:pt x="893881" y="189241"/>
                  <a:pt x="1068873" y="185454"/>
                  <a:pt x="1243584" y="176494"/>
                </a:cubicBezTo>
                <a:lnTo>
                  <a:pt x="1670304" y="152110"/>
                </a:lnTo>
                <a:cubicBezTo>
                  <a:pt x="1690624" y="148046"/>
                  <a:pt x="1716611" y="154571"/>
                  <a:pt x="1731264" y="139918"/>
                </a:cubicBezTo>
                <a:cubicBezTo>
                  <a:pt x="1740351" y="130831"/>
                  <a:pt x="1707539" y="127726"/>
                  <a:pt x="1694688" y="127726"/>
                </a:cubicBezTo>
                <a:cubicBezTo>
                  <a:pt x="1629537" y="127726"/>
                  <a:pt x="1564640" y="135854"/>
                  <a:pt x="1499616" y="139918"/>
                </a:cubicBezTo>
                <a:cubicBezTo>
                  <a:pt x="1487424" y="143982"/>
                  <a:pt x="1463040" y="139259"/>
                  <a:pt x="1463040" y="152110"/>
                </a:cubicBezTo>
                <a:cubicBezTo>
                  <a:pt x="1463040" y="164961"/>
                  <a:pt x="1486765" y="164302"/>
                  <a:pt x="1499616" y="164302"/>
                </a:cubicBezTo>
                <a:cubicBezTo>
                  <a:pt x="1576939" y="164302"/>
                  <a:pt x="1654048" y="156174"/>
                  <a:pt x="1731264" y="152110"/>
                </a:cubicBezTo>
                <a:cubicBezTo>
                  <a:pt x="1747520" y="148046"/>
                  <a:pt x="1763546" y="142915"/>
                  <a:pt x="1780032" y="139918"/>
                </a:cubicBezTo>
                <a:cubicBezTo>
                  <a:pt x="1815335" y="133499"/>
                  <a:pt x="1866183" y="133419"/>
                  <a:pt x="1901952" y="115534"/>
                </a:cubicBezTo>
                <a:cubicBezTo>
                  <a:pt x="1907093" y="112964"/>
                  <a:pt x="1910080" y="107406"/>
                  <a:pt x="1914144" y="103342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Dowolny kształt 8">
            <a:extLst>
              <a:ext uri="{FF2B5EF4-FFF2-40B4-BE49-F238E27FC236}">
                <a16:creationId xmlns:a16="http://schemas.microsoft.com/office/drawing/2014/main" id="{F14FE17A-93B4-4170-B27D-955A9B99B79B}"/>
              </a:ext>
            </a:extLst>
          </p:cNvPr>
          <p:cNvSpPr/>
          <p:nvPr/>
        </p:nvSpPr>
        <p:spPr>
          <a:xfrm>
            <a:off x="2168872" y="3642766"/>
            <a:ext cx="950912" cy="1257300"/>
          </a:xfrm>
          <a:custGeom>
            <a:avLst/>
            <a:gdLst>
              <a:gd name="connsiteX0" fmla="*/ 0 w 950976"/>
              <a:gd name="connsiteY0" fmla="*/ 0 h 1255776"/>
              <a:gd name="connsiteX1" fmla="*/ 24384 w 950976"/>
              <a:gd name="connsiteY1" fmla="*/ 60960 h 1255776"/>
              <a:gd name="connsiteX2" fmla="*/ 36576 w 950976"/>
              <a:gd name="connsiteY2" fmla="*/ 97536 h 1255776"/>
              <a:gd name="connsiteX3" fmla="*/ 73152 w 950976"/>
              <a:gd name="connsiteY3" fmla="*/ 134112 h 1255776"/>
              <a:gd name="connsiteX4" fmla="*/ 121920 w 950976"/>
              <a:gd name="connsiteY4" fmla="*/ 207264 h 1255776"/>
              <a:gd name="connsiteX5" fmla="*/ 182880 w 950976"/>
              <a:gd name="connsiteY5" fmla="*/ 280416 h 1255776"/>
              <a:gd name="connsiteX6" fmla="*/ 243840 w 950976"/>
              <a:gd name="connsiteY6" fmla="*/ 377952 h 1255776"/>
              <a:gd name="connsiteX7" fmla="*/ 499872 w 950976"/>
              <a:gd name="connsiteY7" fmla="*/ 658368 h 1255776"/>
              <a:gd name="connsiteX8" fmla="*/ 573024 w 950976"/>
              <a:gd name="connsiteY8" fmla="*/ 743712 h 1255776"/>
              <a:gd name="connsiteX9" fmla="*/ 719328 w 950976"/>
              <a:gd name="connsiteY9" fmla="*/ 890016 h 1255776"/>
              <a:gd name="connsiteX10" fmla="*/ 755904 w 950976"/>
              <a:gd name="connsiteY10" fmla="*/ 926592 h 1255776"/>
              <a:gd name="connsiteX11" fmla="*/ 829056 w 950976"/>
              <a:gd name="connsiteY11" fmla="*/ 1048512 h 1255776"/>
              <a:gd name="connsiteX12" fmla="*/ 902208 w 950976"/>
              <a:gd name="connsiteY12" fmla="*/ 1158240 h 1255776"/>
              <a:gd name="connsiteX13" fmla="*/ 926592 w 950976"/>
              <a:gd name="connsiteY13" fmla="*/ 1194816 h 1255776"/>
              <a:gd name="connsiteX14" fmla="*/ 938784 w 950976"/>
              <a:gd name="connsiteY14" fmla="*/ 1231392 h 1255776"/>
              <a:gd name="connsiteX15" fmla="*/ 950976 w 950976"/>
              <a:gd name="connsiteY15" fmla="*/ 1255776 h 125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0976" h="1255776">
                <a:moveTo>
                  <a:pt x="0" y="0"/>
                </a:moveTo>
                <a:cubicBezTo>
                  <a:pt x="8128" y="20320"/>
                  <a:pt x="16700" y="40468"/>
                  <a:pt x="24384" y="60960"/>
                </a:cubicBezTo>
                <a:cubicBezTo>
                  <a:pt x="28896" y="72993"/>
                  <a:pt x="29447" y="86843"/>
                  <a:pt x="36576" y="97536"/>
                </a:cubicBezTo>
                <a:cubicBezTo>
                  <a:pt x="46140" y="111882"/>
                  <a:pt x="62566" y="120502"/>
                  <a:pt x="73152" y="134112"/>
                </a:cubicBezTo>
                <a:cubicBezTo>
                  <a:pt x="91144" y="157245"/>
                  <a:pt x="104336" y="183819"/>
                  <a:pt x="121920" y="207264"/>
                </a:cubicBezTo>
                <a:cubicBezTo>
                  <a:pt x="140965" y="232657"/>
                  <a:pt x="164431" y="254587"/>
                  <a:pt x="182880" y="280416"/>
                </a:cubicBezTo>
                <a:cubicBezTo>
                  <a:pt x="205164" y="311614"/>
                  <a:pt x="220042" y="347892"/>
                  <a:pt x="243840" y="377952"/>
                </a:cubicBezTo>
                <a:cubicBezTo>
                  <a:pt x="443549" y="630217"/>
                  <a:pt x="352255" y="499396"/>
                  <a:pt x="499872" y="658368"/>
                </a:cubicBezTo>
                <a:cubicBezTo>
                  <a:pt x="525367" y="685824"/>
                  <a:pt x="547459" y="716321"/>
                  <a:pt x="573024" y="743712"/>
                </a:cubicBezTo>
                <a:lnTo>
                  <a:pt x="719328" y="890016"/>
                </a:lnTo>
                <a:cubicBezTo>
                  <a:pt x="731520" y="902208"/>
                  <a:pt x="747033" y="911807"/>
                  <a:pt x="755904" y="926592"/>
                </a:cubicBezTo>
                <a:cubicBezTo>
                  <a:pt x="780288" y="967232"/>
                  <a:pt x="800620" y="1010597"/>
                  <a:pt x="829056" y="1048512"/>
                </a:cubicBezTo>
                <a:cubicBezTo>
                  <a:pt x="889932" y="1129680"/>
                  <a:pt x="843420" y="1064179"/>
                  <a:pt x="902208" y="1158240"/>
                </a:cubicBezTo>
                <a:cubicBezTo>
                  <a:pt x="909974" y="1170666"/>
                  <a:pt x="920039" y="1181710"/>
                  <a:pt x="926592" y="1194816"/>
                </a:cubicBezTo>
                <a:cubicBezTo>
                  <a:pt x="932339" y="1206311"/>
                  <a:pt x="934011" y="1219460"/>
                  <a:pt x="938784" y="1231392"/>
                </a:cubicBezTo>
                <a:cubicBezTo>
                  <a:pt x="942159" y="1239829"/>
                  <a:pt x="946912" y="1247648"/>
                  <a:pt x="950976" y="1255776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Dowolny kształt 9">
            <a:extLst>
              <a:ext uri="{FF2B5EF4-FFF2-40B4-BE49-F238E27FC236}">
                <a16:creationId xmlns:a16="http://schemas.microsoft.com/office/drawing/2014/main" id="{2744B125-34B0-44BA-87FA-6A32E53CD936}"/>
              </a:ext>
            </a:extLst>
          </p:cNvPr>
          <p:cNvSpPr/>
          <p:nvPr/>
        </p:nvSpPr>
        <p:spPr>
          <a:xfrm>
            <a:off x="1392459" y="5445224"/>
            <a:ext cx="1587500" cy="619125"/>
          </a:xfrm>
          <a:custGeom>
            <a:avLst/>
            <a:gdLst>
              <a:gd name="connsiteX0" fmla="*/ 207264 w 1587437"/>
              <a:gd name="connsiteY0" fmla="*/ 370712 h 618939"/>
              <a:gd name="connsiteX1" fmla="*/ 280416 w 1587437"/>
              <a:gd name="connsiteY1" fmla="*/ 236600 h 618939"/>
              <a:gd name="connsiteX2" fmla="*/ 365760 w 1587437"/>
              <a:gd name="connsiteY2" fmla="*/ 102488 h 618939"/>
              <a:gd name="connsiteX3" fmla="*/ 402336 w 1587437"/>
              <a:gd name="connsiteY3" fmla="*/ 65912 h 618939"/>
              <a:gd name="connsiteX4" fmla="*/ 463296 w 1587437"/>
              <a:gd name="connsiteY4" fmla="*/ 4952 h 618939"/>
              <a:gd name="connsiteX5" fmla="*/ 487680 w 1587437"/>
              <a:gd name="connsiteY5" fmla="*/ 187832 h 618939"/>
              <a:gd name="connsiteX6" fmla="*/ 512064 w 1587437"/>
              <a:gd name="connsiteY6" fmla="*/ 309752 h 618939"/>
              <a:gd name="connsiteX7" fmla="*/ 560832 w 1587437"/>
              <a:gd name="connsiteY7" fmla="*/ 456056 h 618939"/>
              <a:gd name="connsiteX8" fmla="*/ 585216 w 1587437"/>
              <a:gd name="connsiteY8" fmla="*/ 504824 h 618939"/>
              <a:gd name="connsiteX9" fmla="*/ 597408 w 1587437"/>
              <a:gd name="connsiteY9" fmla="*/ 565784 h 618939"/>
              <a:gd name="connsiteX10" fmla="*/ 633984 w 1587437"/>
              <a:gd name="connsiteY10" fmla="*/ 602360 h 618939"/>
              <a:gd name="connsiteX11" fmla="*/ 621792 w 1587437"/>
              <a:gd name="connsiteY11" fmla="*/ 480440 h 618939"/>
              <a:gd name="connsiteX12" fmla="*/ 597408 w 1587437"/>
              <a:gd name="connsiteY12" fmla="*/ 334136 h 618939"/>
              <a:gd name="connsiteX13" fmla="*/ 609600 w 1587437"/>
              <a:gd name="connsiteY13" fmla="*/ 273176 h 618939"/>
              <a:gd name="connsiteX14" fmla="*/ 597408 w 1587437"/>
              <a:gd name="connsiteY14" fmla="*/ 187832 h 618939"/>
              <a:gd name="connsiteX15" fmla="*/ 585216 w 1587437"/>
              <a:gd name="connsiteY15" fmla="*/ 443864 h 618939"/>
              <a:gd name="connsiteX16" fmla="*/ 573024 w 1587437"/>
              <a:gd name="connsiteY16" fmla="*/ 480440 h 618939"/>
              <a:gd name="connsiteX17" fmla="*/ 536448 w 1587437"/>
              <a:gd name="connsiteY17" fmla="*/ 504824 h 618939"/>
              <a:gd name="connsiteX18" fmla="*/ 487680 w 1587437"/>
              <a:gd name="connsiteY18" fmla="*/ 468248 h 618939"/>
              <a:gd name="connsiteX19" fmla="*/ 451104 w 1587437"/>
              <a:gd name="connsiteY19" fmla="*/ 443864 h 618939"/>
              <a:gd name="connsiteX20" fmla="*/ 414528 w 1587437"/>
              <a:gd name="connsiteY20" fmla="*/ 407288 h 618939"/>
              <a:gd name="connsiteX21" fmla="*/ 451104 w 1587437"/>
              <a:gd name="connsiteY21" fmla="*/ 334136 h 618939"/>
              <a:gd name="connsiteX22" fmla="*/ 512064 w 1587437"/>
              <a:gd name="connsiteY22" fmla="*/ 419480 h 618939"/>
              <a:gd name="connsiteX23" fmla="*/ 548640 w 1587437"/>
              <a:gd name="connsiteY23" fmla="*/ 504824 h 618939"/>
              <a:gd name="connsiteX24" fmla="*/ 609600 w 1587437"/>
              <a:gd name="connsiteY24" fmla="*/ 614552 h 618939"/>
              <a:gd name="connsiteX25" fmla="*/ 646176 w 1587437"/>
              <a:gd name="connsiteY25" fmla="*/ 419480 h 618939"/>
              <a:gd name="connsiteX26" fmla="*/ 682752 w 1587437"/>
              <a:gd name="connsiteY26" fmla="*/ 309752 h 618939"/>
              <a:gd name="connsiteX27" fmla="*/ 731520 w 1587437"/>
              <a:gd name="connsiteY27" fmla="*/ 114680 h 618939"/>
              <a:gd name="connsiteX28" fmla="*/ 768096 w 1587437"/>
              <a:gd name="connsiteY28" fmla="*/ 65912 h 618939"/>
              <a:gd name="connsiteX29" fmla="*/ 804672 w 1587437"/>
              <a:gd name="connsiteY29" fmla="*/ 151256 h 618939"/>
              <a:gd name="connsiteX30" fmla="*/ 829056 w 1587437"/>
              <a:gd name="connsiteY30" fmla="*/ 248792 h 618939"/>
              <a:gd name="connsiteX31" fmla="*/ 816864 w 1587437"/>
              <a:gd name="connsiteY31" fmla="*/ 419480 h 618939"/>
              <a:gd name="connsiteX32" fmla="*/ 829056 w 1587437"/>
              <a:gd name="connsiteY32" fmla="*/ 529208 h 618939"/>
              <a:gd name="connsiteX33" fmla="*/ 914400 w 1587437"/>
              <a:gd name="connsiteY33" fmla="*/ 419480 h 618939"/>
              <a:gd name="connsiteX34" fmla="*/ 999744 w 1587437"/>
              <a:gd name="connsiteY34" fmla="*/ 358520 h 618939"/>
              <a:gd name="connsiteX35" fmla="*/ 1085088 w 1587437"/>
              <a:gd name="connsiteY35" fmla="*/ 297560 h 618939"/>
              <a:gd name="connsiteX36" fmla="*/ 1109472 w 1587437"/>
              <a:gd name="connsiteY36" fmla="*/ 260984 h 618939"/>
              <a:gd name="connsiteX37" fmla="*/ 1219200 w 1587437"/>
              <a:gd name="connsiteY37" fmla="*/ 200024 h 618939"/>
              <a:gd name="connsiteX38" fmla="*/ 1207008 w 1587437"/>
              <a:gd name="connsiteY38" fmla="*/ 297560 h 618939"/>
              <a:gd name="connsiteX39" fmla="*/ 1194816 w 1587437"/>
              <a:gd name="connsiteY39" fmla="*/ 334136 h 618939"/>
              <a:gd name="connsiteX40" fmla="*/ 1207008 w 1587437"/>
              <a:gd name="connsiteY40" fmla="*/ 370712 h 618939"/>
              <a:gd name="connsiteX41" fmla="*/ 1231392 w 1587437"/>
              <a:gd name="connsiteY41" fmla="*/ 273176 h 618939"/>
              <a:gd name="connsiteX42" fmla="*/ 1267968 w 1587437"/>
              <a:gd name="connsiteY42" fmla="*/ 224408 h 618939"/>
              <a:gd name="connsiteX43" fmla="*/ 1304544 w 1587437"/>
              <a:gd name="connsiteY43" fmla="*/ 200024 h 618939"/>
              <a:gd name="connsiteX44" fmla="*/ 1377696 w 1587437"/>
              <a:gd name="connsiteY44" fmla="*/ 297560 h 618939"/>
              <a:gd name="connsiteX45" fmla="*/ 1463040 w 1587437"/>
              <a:gd name="connsiteY45" fmla="*/ 358520 h 618939"/>
              <a:gd name="connsiteX46" fmla="*/ 1487424 w 1587437"/>
              <a:gd name="connsiteY46" fmla="*/ 297560 h 618939"/>
              <a:gd name="connsiteX47" fmla="*/ 1475232 w 1587437"/>
              <a:gd name="connsiteY47" fmla="*/ 212216 h 618939"/>
              <a:gd name="connsiteX48" fmla="*/ 1426464 w 1587437"/>
              <a:gd name="connsiteY48" fmla="*/ 139064 h 618939"/>
              <a:gd name="connsiteX49" fmla="*/ 1353312 w 1587437"/>
              <a:gd name="connsiteY49" fmla="*/ 126872 h 618939"/>
              <a:gd name="connsiteX50" fmla="*/ 1085088 w 1587437"/>
              <a:gd name="connsiteY50" fmla="*/ 187832 h 618939"/>
              <a:gd name="connsiteX51" fmla="*/ 963168 w 1587437"/>
              <a:gd name="connsiteY51" fmla="*/ 224408 h 618939"/>
              <a:gd name="connsiteX52" fmla="*/ 865632 w 1587437"/>
              <a:gd name="connsiteY52" fmla="*/ 273176 h 618939"/>
              <a:gd name="connsiteX53" fmla="*/ 768096 w 1587437"/>
              <a:gd name="connsiteY53" fmla="*/ 309752 h 618939"/>
              <a:gd name="connsiteX54" fmla="*/ 719328 w 1587437"/>
              <a:gd name="connsiteY54" fmla="*/ 346328 h 618939"/>
              <a:gd name="connsiteX55" fmla="*/ 768096 w 1587437"/>
              <a:gd name="connsiteY55" fmla="*/ 297560 h 618939"/>
              <a:gd name="connsiteX56" fmla="*/ 780288 w 1587437"/>
              <a:gd name="connsiteY56" fmla="*/ 248792 h 618939"/>
              <a:gd name="connsiteX57" fmla="*/ 816864 w 1587437"/>
              <a:gd name="connsiteY57" fmla="*/ 212216 h 618939"/>
              <a:gd name="connsiteX58" fmla="*/ 780288 w 1587437"/>
              <a:gd name="connsiteY58" fmla="*/ 260984 h 618939"/>
              <a:gd name="connsiteX59" fmla="*/ 755904 w 1587437"/>
              <a:gd name="connsiteY59" fmla="*/ 309752 h 618939"/>
              <a:gd name="connsiteX60" fmla="*/ 792480 w 1587437"/>
              <a:gd name="connsiteY60" fmla="*/ 492632 h 618939"/>
              <a:gd name="connsiteX61" fmla="*/ 841248 w 1587437"/>
              <a:gd name="connsiteY61" fmla="*/ 517016 h 618939"/>
              <a:gd name="connsiteX62" fmla="*/ 853440 w 1587437"/>
              <a:gd name="connsiteY62" fmla="*/ 480440 h 618939"/>
              <a:gd name="connsiteX63" fmla="*/ 865632 w 1587437"/>
              <a:gd name="connsiteY63" fmla="*/ 407288 h 618939"/>
              <a:gd name="connsiteX64" fmla="*/ 841248 w 1587437"/>
              <a:gd name="connsiteY64" fmla="*/ 309752 h 618939"/>
              <a:gd name="connsiteX65" fmla="*/ 707136 w 1587437"/>
              <a:gd name="connsiteY65" fmla="*/ 139064 h 618939"/>
              <a:gd name="connsiteX66" fmla="*/ 585216 w 1587437"/>
              <a:gd name="connsiteY66" fmla="*/ 163448 h 618939"/>
              <a:gd name="connsiteX67" fmla="*/ 512064 w 1587437"/>
              <a:gd name="connsiteY67" fmla="*/ 212216 h 618939"/>
              <a:gd name="connsiteX68" fmla="*/ 438912 w 1587437"/>
              <a:gd name="connsiteY68" fmla="*/ 273176 h 618939"/>
              <a:gd name="connsiteX69" fmla="*/ 365760 w 1587437"/>
              <a:gd name="connsiteY69" fmla="*/ 370712 h 618939"/>
              <a:gd name="connsiteX70" fmla="*/ 316992 w 1587437"/>
              <a:gd name="connsiteY70" fmla="*/ 419480 h 618939"/>
              <a:gd name="connsiteX71" fmla="*/ 304800 w 1587437"/>
              <a:gd name="connsiteY71" fmla="*/ 553592 h 618939"/>
              <a:gd name="connsiteX72" fmla="*/ 341376 w 1587437"/>
              <a:gd name="connsiteY72" fmla="*/ 577976 h 618939"/>
              <a:gd name="connsiteX73" fmla="*/ 390144 w 1587437"/>
              <a:gd name="connsiteY73" fmla="*/ 529208 h 618939"/>
              <a:gd name="connsiteX74" fmla="*/ 451104 w 1587437"/>
              <a:gd name="connsiteY74" fmla="*/ 407288 h 618939"/>
              <a:gd name="connsiteX75" fmla="*/ 463296 w 1587437"/>
              <a:gd name="connsiteY75" fmla="*/ 346328 h 618939"/>
              <a:gd name="connsiteX76" fmla="*/ 451104 w 1587437"/>
              <a:gd name="connsiteY76" fmla="*/ 224408 h 618939"/>
              <a:gd name="connsiteX77" fmla="*/ 365760 w 1587437"/>
              <a:gd name="connsiteY77" fmla="*/ 114680 h 618939"/>
              <a:gd name="connsiteX78" fmla="*/ 268224 w 1587437"/>
              <a:gd name="connsiteY78" fmla="*/ 126872 h 618939"/>
              <a:gd name="connsiteX79" fmla="*/ 219456 w 1587437"/>
              <a:gd name="connsiteY79" fmla="*/ 175640 h 618939"/>
              <a:gd name="connsiteX80" fmla="*/ 158496 w 1587437"/>
              <a:gd name="connsiteY80" fmla="*/ 224408 h 618939"/>
              <a:gd name="connsiteX81" fmla="*/ 85344 w 1587437"/>
              <a:gd name="connsiteY81" fmla="*/ 370712 h 618939"/>
              <a:gd name="connsiteX82" fmla="*/ 109728 w 1587437"/>
              <a:gd name="connsiteY82" fmla="*/ 492632 h 618939"/>
              <a:gd name="connsiteX83" fmla="*/ 158496 w 1587437"/>
              <a:gd name="connsiteY83" fmla="*/ 529208 h 618939"/>
              <a:gd name="connsiteX84" fmla="*/ 268224 w 1587437"/>
              <a:gd name="connsiteY84" fmla="*/ 577976 h 618939"/>
              <a:gd name="connsiteX85" fmla="*/ 390144 w 1587437"/>
              <a:gd name="connsiteY85" fmla="*/ 565784 h 618939"/>
              <a:gd name="connsiteX86" fmla="*/ 426720 w 1587437"/>
              <a:gd name="connsiteY86" fmla="*/ 529208 h 618939"/>
              <a:gd name="connsiteX87" fmla="*/ 451104 w 1587437"/>
              <a:gd name="connsiteY87" fmla="*/ 407288 h 618939"/>
              <a:gd name="connsiteX88" fmla="*/ 414528 w 1587437"/>
              <a:gd name="connsiteY88" fmla="*/ 285368 h 618939"/>
              <a:gd name="connsiteX89" fmla="*/ 329184 w 1587437"/>
              <a:gd name="connsiteY89" fmla="*/ 139064 h 618939"/>
              <a:gd name="connsiteX90" fmla="*/ 268224 w 1587437"/>
              <a:gd name="connsiteY90" fmla="*/ 90296 h 618939"/>
              <a:gd name="connsiteX91" fmla="*/ 170688 w 1587437"/>
              <a:gd name="connsiteY91" fmla="*/ 41528 h 618939"/>
              <a:gd name="connsiteX92" fmla="*/ 24384 w 1587437"/>
              <a:gd name="connsiteY92" fmla="*/ 114680 h 618939"/>
              <a:gd name="connsiteX93" fmla="*/ 0 w 1587437"/>
              <a:gd name="connsiteY93" fmla="*/ 260984 h 618939"/>
              <a:gd name="connsiteX94" fmla="*/ 36576 w 1587437"/>
              <a:gd name="connsiteY94" fmla="*/ 407288 h 618939"/>
              <a:gd name="connsiteX95" fmla="*/ 85344 w 1587437"/>
              <a:gd name="connsiteY95" fmla="*/ 468248 h 618939"/>
              <a:gd name="connsiteX96" fmla="*/ 207264 w 1587437"/>
              <a:gd name="connsiteY96" fmla="*/ 541400 h 618939"/>
              <a:gd name="connsiteX97" fmla="*/ 402336 w 1587437"/>
              <a:gd name="connsiteY97" fmla="*/ 517016 h 618939"/>
              <a:gd name="connsiteX98" fmla="*/ 463296 w 1587437"/>
              <a:gd name="connsiteY98" fmla="*/ 468248 h 618939"/>
              <a:gd name="connsiteX99" fmla="*/ 524256 w 1587437"/>
              <a:gd name="connsiteY99" fmla="*/ 358520 h 618939"/>
              <a:gd name="connsiteX100" fmla="*/ 536448 w 1587437"/>
              <a:gd name="connsiteY100" fmla="*/ 285368 h 618939"/>
              <a:gd name="connsiteX101" fmla="*/ 548640 w 1587437"/>
              <a:gd name="connsiteY101" fmla="*/ 236600 h 618939"/>
              <a:gd name="connsiteX102" fmla="*/ 536448 w 1587437"/>
              <a:gd name="connsiteY102" fmla="*/ 151256 h 618939"/>
              <a:gd name="connsiteX103" fmla="*/ 524256 w 1587437"/>
              <a:gd name="connsiteY103" fmla="*/ 200024 h 618939"/>
              <a:gd name="connsiteX104" fmla="*/ 573024 w 1587437"/>
              <a:gd name="connsiteY104" fmla="*/ 321944 h 618939"/>
              <a:gd name="connsiteX105" fmla="*/ 621792 w 1587437"/>
              <a:gd name="connsiteY105" fmla="*/ 370712 h 618939"/>
              <a:gd name="connsiteX106" fmla="*/ 682752 w 1587437"/>
              <a:gd name="connsiteY106" fmla="*/ 407288 h 618939"/>
              <a:gd name="connsiteX107" fmla="*/ 743712 w 1587437"/>
              <a:gd name="connsiteY107" fmla="*/ 431672 h 618939"/>
              <a:gd name="connsiteX108" fmla="*/ 853440 w 1587437"/>
              <a:gd name="connsiteY108" fmla="*/ 443864 h 618939"/>
              <a:gd name="connsiteX109" fmla="*/ 1243584 w 1587437"/>
              <a:gd name="connsiteY109" fmla="*/ 346328 h 618939"/>
              <a:gd name="connsiteX110" fmla="*/ 1353312 w 1587437"/>
              <a:gd name="connsiteY110" fmla="*/ 273176 h 618939"/>
              <a:gd name="connsiteX111" fmla="*/ 1377696 w 1587437"/>
              <a:gd name="connsiteY111" fmla="*/ 151256 h 618939"/>
              <a:gd name="connsiteX112" fmla="*/ 1328928 w 1587437"/>
              <a:gd name="connsiteY112" fmla="*/ 163448 h 618939"/>
              <a:gd name="connsiteX113" fmla="*/ 1316736 w 1587437"/>
              <a:gd name="connsiteY113" fmla="*/ 212216 h 618939"/>
              <a:gd name="connsiteX114" fmla="*/ 1365504 w 1587437"/>
              <a:gd name="connsiteY114" fmla="*/ 370712 h 618939"/>
              <a:gd name="connsiteX115" fmla="*/ 1426464 w 1587437"/>
              <a:gd name="connsiteY115" fmla="*/ 431672 h 618939"/>
              <a:gd name="connsiteX116" fmla="*/ 1548384 w 1587437"/>
              <a:gd name="connsiteY116" fmla="*/ 407288 h 618939"/>
              <a:gd name="connsiteX117" fmla="*/ 1584960 w 1587437"/>
              <a:gd name="connsiteY117" fmla="*/ 346328 h 618939"/>
              <a:gd name="connsiteX118" fmla="*/ 1536192 w 1587437"/>
              <a:gd name="connsiteY118" fmla="*/ 212216 h 618939"/>
              <a:gd name="connsiteX119" fmla="*/ 1463040 w 1587437"/>
              <a:gd name="connsiteY119" fmla="*/ 175640 h 618939"/>
              <a:gd name="connsiteX120" fmla="*/ 1389888 w 1587437"/>
              <a:gd name="connsiteY120" fmla="*/ 212216 h 618939"/>
              <a:gd name="connsiteX121" fmla="*/ 1292352 w 1587437"/>
              <a:gd name="connsiteY121" fmla="*/ 248792 h 618939"/>
              <a:gd name="connsiteX122" fmla="*/ 1207008 w 1587437"/>
              <a:gd name="connsiteY122" fmla="*/ 297560 h 618939"/>
              <a:gd name="connsiteX123" fmla="*/ 1048512 w 1587437"/>
              <a:gd name="connsiteY123" fmla="*/ 395096 h 618939"/>
              <a:gd name="connsiteX124" fmla="*/ 1024128 w 1587437"/>
              <a:gd name="connsiteY124" fmla="*/ 443864 h 618939"/>
              <a:gd name="connsiteX125" fmla="*/ 1060704 w 1587437"/>
              <a:gd name="connsiteY125" fmla="*/ 456056 h 618939"/>
              <a:gd name="connsiteX126" fmla="*/ 1109472 w 1587437"/>
              <a:gd name="connsiteY126" fmla="*/ 407288 h 618939"/>
              <a:gd name="connsiteX127" fmla="*/ 1158240 w 1587437"/>
              <a:gd name="connsiteY127" fmla="*/ 370712 h 618939"/>
              <a:gd name="connsiteX128" fmla="*/ 1182624 w 1587437"/>
              <a:gd name="connsiteY128" fmla="*/ 321944 h 618939"/>
              <a:gd name="connsiteX129" fmla="*/ 1207008 w 1587437"/>
              <a:gd name="connsiteY129" fmla="*/ 285368 h 618939"/>
              <a:gd name="connsiteX130" fmla="*/ 1109472 w 1587437"/>
              <a:gd name="connsiteY130" fmla="*/ 114680 h 618939"/>
              <a:gd name="connsiteX131" fmla="*/ 1048512 w 1587437"/>
              <a:gd name="connsiteY131" fmla="*/ 102488 h 618939"/>
              <a:gd name="connsiteX132" fmla="*/ 987552 w 1587437"/>
              <a:gd name="connsiteY132" fmla="*/ 139064 h 618939"/>
              <a:gd name="connsiteX133" fmla="*/ 950976 w 1587437"/>
              <a:gd name="connsiteY133" fmla="*/ 187832 h 618939"/>
              <a:gd name="connsiteX134" fmla="*/ 877824 w 1587437"/>
              <a:gd name="connsiteY134" fmla="*/ 370712 h 618939"/>
              <a:gd name="connsiteX135" fmla="*/ 902208 w 1587437"/>
              <a:gd name="connsiteY135" fmla="*/ 517016 h 618939"/>
              <a:gd name="connsiteX136" fmla="*/ 938784 w 1587437"/>
              <a:gd name="connsiteY136" fmla="*/ 553592 h 618939"/>
              <a:gd name="connsiteX137" fmla="*/ 963168 w 1587437"/>
              <a:gd name="connsiteY137" fmla="*/ 480440 h 618939"/>
              <a:gd name="connsiteX138" fmla="*/ 987552 w 1587437"/>
              <a:gd name="connsiteY138" fmla="*/ 431672 h 618939"/>
              <a:gd name="connsiteX139" fmla="*/ 975360 w 1587437"/>
              <a:gd name="connsiteY139" fmla="*/ 285368 h 618939"/>
              <a:gd name="connsiteX140" fmla="*/ 950976 w 1587437"/>
              <a:gd name="connsiteY140" fmla="*/ 236600 h 618939"/>
              <a:gd name="connsiteX141" fmla="*/ 865632 w 1587437"/>
              <a:gd name="connsiteY141" fmla="*/ 163448 h 618939"/>
              <a:gd name="connsiteX142" fmla="*/ 682752 w 1587437"/>
              <a:gd name="connsiteY142" fmla="*/ 187832 h 618939"/>
              <a:gd name="connsiteX143" fmla="*/ 487680 w 1587437"/>
              <a:gd name="connsiteY143" fmla="*/ 285368 h 618939"/>
              <a:gd name="connsiteX144" fmla="*/ 426720 w 1587437"/>
              <a:gd name="connsiteY144" fmla="*/ 334136 h 618939"/>
              <a:gd name="connsiteX145" fmla="*/ 377952 w 1587437"/>
              <a:gd name="connsiteY145" fmla="*/ 395096 h 618939"/>
              <a:gd name="connsiteX146" fmla="*/ 390144 w 1587437"/>
              <a:gd name="connsiteY146" fmla="*/ 492632 h 618939"/>
              <a:gd name="connsiteX147" fmla="*/ 426720 w 1587437"/>
              <a:gd name="connsiteY147" fmla="*/ 504824 h 618939"/>
              <a:gd name="connsiteX148" fmla="*/ 573024 w 1587437"/>
              <a:gd name="connsiteY148" fmla="*/ 456056 h 618939"/>
              <a:gd name="connsiteX149" fmla="*/ 694944 w 1587437"/>
              <a:gd name="connsiteY149" fmla="*/ 334136 h 618939"/>
              <a:gd name="connsiteX150" fmla="*/ 707136 w 1587437"/>
              <a:gd name="connsiteY150" fmla="*/ 297560 h 618939"/>
              <a:gd name="connsiteX151" fmla="*/ 682752 w 1587437"/>
              <a:gd name="connsiteY151" fmla="*/ 236600 h 618939"/>
              <a:gd name="connsiteX152" fmla="*/ 585216 w 1587437"/>
              <a:gd name="connsiteY152" fmla="*/ 187832 h 618939"/>
              <a:gd name="connsiteX153" fmla="*/ 365760 w 1587437"/>
              <a:gd name="connsiteY153" fmla="*/ 224408 h 618939"/>
              <a:gd name="connsiteX154" fmla="*/ 329184 w 1587437"/>
              <a:gd name="connsiteY154" fmla="*/ 260984 h 618939"/>
              <a:gd name="connsiteX155" fmla="*/ 280416 w 1587437"/>
              <a:gd name="connsiteY155" fmla="*/ 358520 h 618939"/>
              <a:gd name="connsiteX156" fmla="*/ 402336 w 1587437"/>
              <a:gd name="connsiteY156" fmla="*/ 407288 h 618939"/>
              <a:gd name="connsiteX157" fmla="*/ 487680 w 1587437"/>
              <a:gd name="connsiteY157" fmla="*/ 370712 h 618939"/>
              <a:gd name="connsiteX158" fmla="*/ 609600 w 1587437"/>
              <a:gd name="connsiteY158" fmla="*/ 346328 h 618939"/>
              <a:gd name="connsiteX159" fmla="*/ 792480 w 1587437"/>
              <a:gd name="connsiteY159" fmla="*/ 285368 h 618939"/>
              <a:gd name="connsiteX160" fmla="*/ 816864 w 1587437"/>
              <a:gd name="connsiteY160" fmla="*/ 248792 h 618939"/>
              <a:gd name="connsiteX161" fmla="*/ 743712 w 1587437"/>
              <a:gd name="connsiteY161" fmla="*/ 212216 h 618939"/>
              <a:gd name="connsiteX162" fmla="*/ 780288 w 1587437"/>
              <a:gd name="connsiteY162" fmla="*/ 260984 h 618939"/>
              <a:gd name="connsiteX163" fmla="*/ 841248 w 1587437"/>
              <a:gd name="connsiteY163" fmla="*/ 285368 h 618939"/>
              <a:gd name="connsiteX164" fmla="*/ 914400 w 1587437"/>
              <a:gd name="connsiteY164" fmla="*/ 321944 h 618939"/>
              <a:gd name="connsiteX165" fmla="*/ 1280160 w 1587437"/>
              <a:gd name="connsiteY165" fmla="*/ 358520 h 618939"/>
              <a:gd name="connsiteX166" fmla="*/ 1365504 w 1587437"/>
              <a:gd name="connsiteY166" fmla="*/ 346328 h 618939"/>
              <a:gd name="connsiteX167" fmla="*/ 1499616 w 1587437"/>
              <a:gd name="connsiteY167" fmla="*/ 334136 h 618939"/>
              <a:gd name="connsiteX168" fmla="*/ 1536192 w 1587437"/>
              <a:gd name="connsiteY168" fmla="*/ 321944 h 618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587437" h="618939">
                <a:moveTo>
                  <a:pt x="207264" y="370712"/>
                </a:moveTo>
                <a:cubicBezTo>
                  <a:pt x="268644" y="227493"/>
                  <a:pt x="214240" y="335863"/>
                  <a:pt x="280416" y="236600"/>
                </a:cubicBezTo>
                <a:cubicBezTo>
                  <a:pt x="322182" y="173951"/>
                  <a:pt x="316076" y="166368"/>
                  <a:pt x="365760" y="102488"/>
                </a:cubicBezTo>
                <a:cubicBezTo>
                  <a:pt x="376346" y="88878"/>
                  <a:pt x="392314" y="79942"/>
                  <a:pt x="402336" y="65912"/>
                </a:cubicBezTo>
                <a:cubicBezTo>
                  <a:pt x="449416" y="0"/>
                  <a:pt x="397493" y="26886"/>
                  <a:pt x="463296" y="4952"/>
                </a:cubicBezTo>
                <a:cubicBezTo>
                  <a:pt x="489218" y="108640"/>
                  <a:pt x="466355" y="6568"/>
                  <a:pt x="487680" y="187832"/>
                </a:cubicBezTo>
                <a:cubicBezTo>
                  <a:pt x="491526" y="220525"/>
                  <a:pt x="501401" y="275629"/>
                  <a:pt x="512064" y="309752"/>
                </a:cubicBezTo>
                <a:cubicBezTo>
                  <a:pt x="527397" y="358818"/>
                  <a:pt x="537843" y="410077"/>
                  <a:pt x="560832" y="456056"/>
                </a:cubicBezTo>
                <a:lnTo>
                  <a:pt x="585216" y="504824"/>
                </a:lnTo>
                <a:cubicBezTo>
                  <a:pt x="589280" y="525144"/>
                  <a:pt x="588141" y="547249"/>
                  <a:pt x="597408" y="565784"/>
                </a:cubicBezTo>
                <a:cubicBezTo>
                  <a:pt x="605119" y="581206"/>
                  <a:pt x="629247" y="618939"/>
                  <a:pt x="633984" y="602360"/>
                </a:cubicBezTo>
                <a:cubicBezTo>
                  <a:pt x="645204" y="563089"/>
                  <a:pt x="627310" y="520908"/>
                  <a:pt x="621792" y="480440"/>
                </a:cubicBezTo>
                <a:cubicBezTo>
                  <a:pt x="615112" y="431453"/>
                  <a:pt x="597408" y="334136"/>
                  <a:pt x="597408" y="334136"/>
                </a:cubicBezTo>
                <a:cubicBezTo>
                  <a:pt x="601472" y="313816"/>
                  <a:pt x="609600" y="293898"/>
                  <a:pt x="609600" y="273176"/>
                </a:cubicBezTo>
                <a:cubicBezTo>
                  <a:pt x="609600" y="244439"/>
                  <a:pt x="601472" y="159384"/>
                  <a:pt x="597408" y="187832"/>
                </a:cubicBezTo>
                <a:cubicBezTo>
                  <a:pt x="585325" y="272414"/>
                  <a:pt x="592311" y="358718"/>
                  <a:pt x="585216" y="443864"/>
                </a:cubicBezTo>
                <a:cubicBezTo>
                  <a:pt x="584149" y="456671"/>
                  <a:pt x="581052" y="470405"/>
                  <a:pt x="573024" y="480440"/>
                </a:cubicBezTo>
                <a:cubicBezTo>
                  <a:pt x="563870" y="491882"/>
                  <a:pt x="548640" y="496696"/>
                  <a:pt x="536448" y="504824"/>
                </a:cubicBezTo>
                <a:cubicBezTo>
                  <a:pt x="520192" y="492632"/>
                  <a:pt x="504215" y="480059"/>
                  <a:pt x="487680" y="468248"/>
                </a:cubicBezTo>
                <a:cubicBezTo>
                  <a:pt x="475756" y="459731"/>
                  <a:pt x="462361" y="453245"/>
                  <a:pt x="451104" y="443864"/>
                </a:cubicBezTo>
                <a:cubicBezTo>
                  <a:pt x="437858" y="432826"/>
                  <a:pt x="426720" y="419480"/>
                  <a:pt x="414528" y="407288"/>
                </a:cubicBezTo>
                <a:cubicBezTo>
                  <a:pt x="415323" y="404902"/>
                  <a:pt x="437869" y="326573"/>
                  <a:pt x="451104" y="334136"/>
                </a:cubicBezTo>
                <a:cubicBezTo>
                  <a:pt x="481458" y="351481"/>
                  <a:pt x="494719" y="389126"/>
                  <a:pt x="512064" y="419480"/>
                </a:cubicBezTo>
                <a:cubicBezTo>
                  <a:pt x="527420" y="446353"/>
                  <a:pt x="535670" y="476722"/>
                  <a:pt x="548640" y="504824"/>
                </a:cubicBezTo>
                <a:cubicBezTo>
                  <a:pt x="580987" y="574909"/>
                  <a:pt x="575889" y="563985"/>
                  <a:pt x="609600" y="614552"/>
                </a:cubicBezTo>
                <a:cubicBezTo>
                  <a:pt x="620875" y="535629"/>
                  <a:pt x="623663" y="500527"/>
                  <a:pt x="646176" y="419480"/>
                </a:cubicBezTo>
                <a:cubicBezTo>
                  <a:pt x="656495" y="382332"/>
                  <a:pt x="672433" y="346900"/>
                  <a:pt x="682752" y="309752"/>
                </a:cubicBezTo>
                <a:cubicBezTo>
                  <a:pt x="692577" y="274382"/>
                  <a:pt x="713407" y="154528"/>
                  <a:pt x="731520" y="114680"/>
                </a:cubicBezTo>
                <a:cubicBezTo>
                  <a:pt x="739928" y="96181"/>
                  <a:pt x="755904" y="82168"/>
                  <a:pt x="768096" y="65912"/>
                </a:cubicBezTo>
                <a:cubicBezTo>
                  <a:pt x="780288" y="94360"/>
                  <a:pt x="794885" y="121894"/>
                  <a:pt x="804672" y="151256"/>
                </a:cubicBezTo>
                <a:cubicBezTo>
                  <a:pt x="815270" y="183049"/>
                  <a:pt x="829056" y="248792"/>
                  <a:pt x="829056" y="248792"/>
                </a:cubicBezTo>
                <a:cubicBezTo>
                  <a:pt x="824992" y="305688"/>
                  <a:pt x="816864" y="362439"/>
                  <a:pt x="816864" y="419480"/>
                </a:cubicBezTo>
                <a:cubicBezTo>
                  <a:pt x="816864" y="456281"/>
                  <a:pt x="796140" y="512750"/>
                  <a:pt x="829056" y="529208"/>
                </a:cubicBezTo>
                <a:cubicBezTo>
                  <a:pt x="849997" y="539678"/>
                  <a:pt x="895214" y="438666"/>
                  <a:pt x="914400" y="419480"/>
                </a:cubicBezTo>
                <a:cubicBezTo>
                  <a:pt x="934323" y="399557"/>
                  <a:pt x="975515" y="375827"/>
                  <a:pt x="999744" y="358520"/>
                </a:cubicBezTo>
                <a:cubicBezTo>
                  <a:pt x="1105602" y="282907"/>
                  <a:pt x="998890" y="355026"/>
                  <a:pt x="1085088" y="297560"/>
                </a:cubicBezTo>
                <a:cubicBezTo>
                  <a:pt x="1093216" y="285368"/>
                  <a:pt x="1095571" y="265618"/>
                  <a:pt x="1109472" y="260984"/>
                </a:cubicBezTo>
                <a:cubicBezTo>
                  <a:pt x="1240602" y="217274"/>
                  <a:pt x="1244359" y="300662"/>
                  <a:pt x="1219200" y="200024"/>
                </a:cubicBezTo>
                <a:cubicBezTo>
                  <a:pt x="1215136" y="232536"/>
                  <a:pt x="1212869" y="265323"/>
                  <a:pt x="1207008" y="297560"/>
                </a:cubicBezTo>
                <a:cubicBezTo>
                  <a:pt x="1204709" y="310204"/>
                  <a:pt x="1194816" y="321285"/>
                  <a:pt x="1194816" y="334136"/>
                </a:cubicBezTo>
                <a:cubicBezTo>
                  <a:pt x="1194816" y="346987"/>
                  <a:pt x="1202944" y="358520"/>
                  <a:pt x="1207008" y="370712"/>
                </a:cubicBezTo>
                <a:cubicBezTo>
                  <a:pt x="1210095" y="355276"/>
                  <a:pt x="1219857" y="293363"/>
                  <a:pt x="1231392" y="273176"/>
                </a:cubicBezTo>
                <a:cubicBezTo>
                  <a:pt x="1241474" y="255533"/>
                  <a:pt x="1253600" y="238776"/>
                  <a:pt x="1267968" y="224408"/>
                </a:cubicBezTo>
                <a:cubicBezTo>
                  <a:pt x="1278329" y="214047"/>
                  <a:pt x="1292352" y="208152"/>
                  <a:pt x="1304544" y="200024"/>
                </a:cubicBezTo>
                <a:cubicBezTo>
                  <a:pt x="1328928" y="232536"/>
                  <a:pt x="1343881" y="275017"/>
                  <a:pt x="1377696" y="297560"/>
                </a:cubicBezTo>
                <a:cubicBezTo>
                  <a:pt x="1431179" y="333216"/>
                  <a:pt x="1402550" y="313152"/>
                  <a:pt x="1463040" y="358520"/>
                </a:cubicBezTo>
                <a:cubicBezTo>
                  <a:pt x="1471168" y="338200"/>
                  <a:pt x="1485607" y="319370"/>
                  <a:pt x="1487424" y="297560"/>
                </a:cubicBezTo>
                <a:cubicBezTo>
                  <a:pt x="1489810" y="268922"/>
                  <a:pt x="1480868" y="240395"/>
                  <a:pt x="1475232" y="212216"/>
                </a:cubicBezTo>
                <a:cubicBezTo>
                  <a:pt x="1469485" y="183479"/>
                  <a:pt x="1456166" y="152265"/>
                  <a:pt x="1426464" y="139064"/>
                </a:cubicBezTo>
                <a:cubicBezTo>
                  <a:pt x="1403874" y="129024"/>
                  <a:pt x="1377696" y="130936"/>
                  <a:pt x="1353312" y="126872"/>
                </a:cubicBezTo>
                <a:cubicBezTo>
                  <a:pt x="1266827" y="145404"/>
                  <a:pt x="1171705" y="163772"/>
                  <a:pt x="1085088" y="187832"/>
                </a:cubicBezTo>
                <a:cubicBezTo>
                  <a:pt x="1044207" y="199188"/>
                  <a:pt x="1002712" y="209030"/>
                  <a:pt x="963168" y="224408"/>
                </a:cubicBezTo>
                <a:cubicBezTo>
                  <a:pt x="929290" y="237583"/>
                  <a:pt x="898934" y="258606"/>
                  <a:pt x="865632" y="273176"/>
                </a:cubicBezTo>
                <a:cubicBezTo>
                  <a:pt x="833820" y="287094"/>
                  <a:pt x="799153" y="294223"/>
                  <a:pt x="768096" y="309752"/>
                </a:cubicBezTo>
                <a:cubicBezTo>
                  <a:pt x="749921" y="318839"/>
                  <a:pt x="719328" y="366648"/>
                  <a:pt x="719328" y="346328"/>
                </a:cubicBezTo>
                <a:lnTo>
                  <a:pt x="768096" y="297560"/>
                </a:lnTo>
                <a:cubicBezTo>
                  <a:pt x="772160" y="281304"/>
                  <a:pt x="771975" y="263341"/>
                  <a:pt x="780288" y="248792"/>
                </a:cubicBezTo>
                <a:cubicBezTo>
                  <a:pt x="788842" y="233822"/>
                  <a:pt x="816864" y="194974"/>
                  <a:pt x="816864" y="212216"/>
                </a:cubicBezTo>
                <a:cubicBezTo>
                  <a:pt x="816864" y="232536"/>
                  <a:pt x="791058" y="243753"/>
                  <a:pt x="780288" y="260984"/>
                </a:cubicBezTo>
                <a:cubicBezTo>
                  <a:pt x="770655" y="276396"/>
                  <a:pt x="764032" y="293496"/>
                  <a:pt x="755904" y="309752"/>
                </a:cubicBezTo>
                <a:cubicBezTo>
                  <a:pt x="768096" y="370712"/>
                  <a:pt x="768810" y="435147"/>
                  <a:pt x="792480" y="492632"/>
                </a:cubicBezTo>
                <a:cubicBezTo>
                  <a:pt x="799400" y="509438"/>
                  <a:pt x="823426" y="520580"/>
                  <a:pt x="841248" y="517016"/>
                </a:cubicBezTo>
                <a:cubicBezTo>
                  <a:pt x="853850" y="514496"/>
                  <a:pt x="850652" y="492985"/>
                  <a:pt x="853440" y="480440"/>
                </a:cubicBezTo>
                <a:cubicBezTo>
                  <a:pt x="858803" y="456308"/>
                  <a:pt x="861568" y="431672"/>
                  <a:pt x="865632" y="407288"/>
                </a:cubicBezTo>
                <a:cubicBezTo>
                  <a:pt x="857504" y="374776"/>
                  <a:pt x="854859" y="340376"/>
                  <a:pt x="841248" y="309752"/>
                </a:cubicBezTo>
                <a:cubicBezTo>
                  <a:pt x="789523" y="193370"/>
                  <a:pt x="785989" y="202146"/>
                  <a:pt x="707136" y="139064"/>
                </a:cubicBezTo>
                <a:cubicBezTo>
                  <a:pt x="666496" y="147192"/>
                  <a:pt x="624022" y="148896"/>
                  <a:pt x="585216" y="163448"/>
                </a:cubicBezTo>
                <a:cubicBezTo>
                  <a:pt x="557776" y="173738"/>
                  <a:pt x="535509" y="194632"/>
                  <a:pt x="512064" y="212216"/>
                </a:cubicBezTo>
                <a:cubicBezTo>
                  <a:pt x="486671" y="231261"/>
                  <a:pt x="460441" y="249853"/>
                  <a:pt x="438912" y="273176"/>
                </a:cubicBezTo>
                <a:cubicBezTo>
                  <a:pt x="411347" y="303038"/>
                  <a:pt x="391777" y="339491"/>
                  <a:pt x="365760" y="370712"/>
                </a:cubicBezTo>
                <a:cubicBezTo>
                  <a:pt x="351043" y="388373"/>
                  <a:pt x="333248" y="403224"/>
                  <a:pt x="316992" y="419480"/>
                </a:cubicBezTo>
                <a:cubicBezTo>
                  <a:pt x="300680" y="468417"/>
                  <a:pt x="275776" y="502801"/>
                  <a:pt x="304800" y="553592"/>
                </a:cubicBezTo>
                <a:cubicBezTo>
                  <a:pt x="312070" y="566314"/>
                  <a:pt x="329184" y="569848"/>
                  <a:pt x="341376" y="577976"/>
                </a:cubicBezTo>
                <a:cubicBezTo>
                  <a:pt x="357632" y="561720"/>
                  <a:pt x="376030" y="547355"/>
                  <a:pt x="390144" y="529208"/>
                </a:cubicBezTo>
                <a:cubicBezTo>
                  <a:pt x="414457" y="497949"/>
                  <a:pt x="439644" y="445488"/>
                  <a:pt x="451104" y="407288"/>
                </a:cubicBezTo>
                <a:cubicBezTo>
                  <a:pt x="457059" y="387440"/>
                  <a:pt x="459232" y="366648"/>
                  <a:pt x="463296" y="346328"/>
                </a:cubicBezTo>
                <a:cubicBezTo>
                  <a:pt x="459232" y="305688"/>
                  <a:pt x="463286" y="263392"/>
                  <a:pt x="451104" y="224408"/>
                </a:cubicBezTo>
                <a:cubicBezTo>
                  <a:pt x="437847" y="181985"/>
                  <a:pt x="396539" y="145459"/>
                  <a:pt x="365760" y="114680"/>
                </a:cubicBezTo>
                <a:cubicBezTo>
                  <a:pt x="333248" y="118744"/>
                  <a:pt x="298469" y="114270"/>
                  <a:pt x="268224" y="126872"/>
                </a:cubicBezTo>
                <a:cubicBezTo>
                  <a:pt x="247003" y="135714"/>
                  <a:pt x="236639" y="160367"/>
                  <a:pt x="219456" y="175640"/>
                </a:cubicBezTo>
                <a:cubicBezTo>
                  <a:pt x="200007" y="192928"/>
                  <a:pt x="175904" y="205066"/>
                  <a:pt x="158496" y="224408"/>
                </a:cubicBezTo>
                <a:cubicBezTo>
                  <a:pt x="108446" y="280019"/>
                  <a:pt x="107615" y="303900"/>
                  <a:pt x="85344" y="370712"/>
                </a:cubicBezTo>
                <a:cubicBezTo>
                  <a:pt x="93472" y="411352"/>
                  <a:pt x="92360" y="455002"/>
                  <a:pt x="109728" y="492632"/>
                </a:cubicBezTo>
                <a:cubicBezTo>
                  <a:pt x="118243" y="511082"/>
                  <a:pt x="141589" y="517936"/>
                  <a:pt x="158496" y="529208"/>
                </a:cubicBezTo>
                <a:cubicBezTo>
                  <a:pt x="221772" y="571392"/>
                  <a:pt x="204989" y="562167"/>
                  <a:pt x="268224" y="577976"/>
                </a:cubicBezTo>
                <a:cubicBezTo>
                  <a:pt x="308864" y="573912"/>
                  <a:pt x="351107" y="577795"/>
                  <a:pt x="390144" y="565784"/>
                </a:cubicBezTo>
                <a:cubicBezTo>
                  <a:pt x="406624" y="560713"/>
                  <a:pt x="418166" y="544178"/>
                  <a:pt x="426720" y="529208"/>
                </a:cubicBezTo>
                <a:cubicBezTo>
                  <a:pt x="435279" y="514230"/>
                  <a:pt x="450362" y="411738"/>
                  <a:pt x="451104" y="407288"/>
                </a:cubicBezTo>
                <a:cubicBezTo>
                  <a:pt x="438912" y="366648"/>
                  <a:pt x="429426" y="325096"/>
                  <a:pt x="414528" y="285368"/>
                </a:cubicBezTo>
                <a:cubicBezTo>
                  <a:pt x="400997" y="249285"/>
                  <a:pt x="354213" y="166874"/>
                  <a:pt x="329184" y="139064"/>
                </a:cubicBezTo>
                <a:cubicBezTo>
                  <a:pt x="311776" y="119722"/>
                  <a:pt x="290386" y="103934"/>
                  <a:pt x="268224" y="90296"/>
                </a:cubicBezTo>
                <a:cubicBezTo>
                  <a:pt x="237267" y="71245"/>
                  <a:pt x="170688" y="41528"/>
                  <a:pt x="170688" y="41528"/>
                </a:cubicBezTo>
                <a:cubicBezTo>
                  <a:pt x="82457" y="59174"/>
                  <a:pt x="44714" y="33360"/>
                  <a:pt x="24384" y="114680"/>
                </a:cubicBezTo>
                <a:cubicBezTo>
                  <a:pt x="12393" y="162645"/>
                  <a:pt x="0" y="260984"/>
                  <a:pt x="0" y="260984"/>
                </a:cubicBezTo>
                <a:cubicBezTo>
                  <a:pt x="12192" y="309752"/>
                  <a:pt x="17436" y="360805"/>
                  <a:pt x="36576" y="407288"/>
                </a:cubicBezTo>
                <a:cubicBezTo>
                  <a:pt x="46484" y="431350"/>
                  <a:pt x="66943" y="449847"/>
                  <a:pt x="85344" y="468248"/>
                </a:cubicBezTo>
                <a:cubicBezTo>
                  <a:pt x="120633" y="503537"/>
                  <a:pt x="163282" y="519409"/>
                  <a:pt x="207264" y="541400"/>
                </a:cubicBezTo>
                <a:cubicBezTo>
                  <a:pt x="272288" y="533272"/>
                  <a:pt x="339327" y="535018"/>
                  <a:pt x="402336" y="517016"/>
                </a:cubicBezTo>
                <a:cubicBezTo>
                  <a:pt x="427357" y="509867"/>
                  <a:pt x="446008" y="487697"/>
                  <a:pt x="463296" y="468248"/>
                </a:cubicBezTo>
                <a:cubicBezTo>
                  <a:pt x="480792" y="448565"/>
                  <a:pt x="511080" y="384872"/>
                  <a:pt x="524256" y="358520"/>
                </a:cubicBezTo>
                <a:cubicBezTo>
                  <a:pt x="528320" y="334136"/>
                  <a:pt x="531600" y="309608"/>
                  <a:pt x="536448" y="285368"/>
                </a:cubicBezTo>
                <a:cubicBezTo>
                  <a:pt x="539734" y="268937"/>
                  <a:pt x="548640" y="253356"/>
                  <a:pt x="548640" y="236600"/>
                </a:cubicBezTo>
                <a:cubicBezTo>
                  <a:pt x="548640" y="207863"/>
                  <a:pt x="540512" y="179704"/>
                  <a:pt x="536448" y="151256"/>
                </a:cubicBezTo>
                <a:cubicBezTo>
                  <a:pt x="532384" y="167512"/>
                  <a:pt x="524256" y="183268"/>
                  <a:pt x="524256" y="200024"/>
                </a:cubicBezTo>
                <a:cubicBezTo>
                  <a:pt x="524256" y="246834"/>
                  <a:pt x="545043" y="285968"/>
                  <a:pt x="573024" y="321944"/>
                </a:cubicBezTo>
                <a:cubicBezTo>
                  <a:pt x="587138" y="340091"/>
                  <a:pt x="603645" y="356598"/>
                  <a:pt x="621792" y="370712"/>
                </a:cubicBezTo>
                <a:cubicBezTo>
                  <a:pt x="640497" y="385261"/>
                  <a:pt x="661557" y="396690"/>
                  <a:pt x="682752" y="407288"/>
                </a:cubicBezTo>
                <a:cubicBezTo>
                  <a:pt x="702327" y="417075"/>
                  <a:pt x="722312" y="427086"/>
                  <a:pt x="743712" y="431672"/>
                </a:cubicBezTo>
                <a:cubicBezTo>
                  <a:pt x="779696" y="439383"/>
                  <a:pt x="816864" y="439800"/>
                  <a:pt x="853440" y="443864"/>
                </a:cubicBezTo>
                <a:cubicBezTo>
                  <a:pt x="982591" y="419264"/>
                  <a:pt x="1122879" y="406680"/>
                  <a:pt x="1243584" y="346328"/>
                </a:cubicBezTo>
                <a:cubicBezTo>
                  <a:pt x="1282902" y="326669"/>
                  <a:pt x="1316736" y="297560"/>
                  <a:pt x="1353312" y="273176"/>
                </a:cubicBezTo>
                <a:cubicBezTo>
                  <a:pt x="1412162" y="184902"/>
                  <a:pt x="1415186" y="226236"/>
                  <a:pt x="1377696" y="151256"/>
                </a:cubicBezTo>
                <a:cubicBezTo>
                  <a:pt x="1361440" y="155320"/>
                  <a:pt x="1340776" y="151600"/>
                  <a:pt x="1328928" y="163448"/>
                </a:cubicBezTo>
                <a:cubicBezTo>
                  <a:pt x="1317080" y="175296"/>
                  <a:pt x="1316736" y="195460"/>
                  <a:pt x="1316736" y="212216"/>
                </a:cubicBezTo>
                <a:cubicBezTo>
                  <a:pt x="1316736" y="393842"/>
                  <a:pt x="1305919" y="287293"/>
                  <a:pt x="1365504" y="370712"/>
                </a:cubicBezTo>
                <a:cubicBezTo>
                  <a:pt x="1412584" y="436624"/>
                  <a:pt x="1360661" y="409738"/>
                  <a:pt x="1426464" y="431672"/>
                </a:cubicBezTo>
                <a:cubicBezTo>
                  <a:pt x="1467104" y="423544"/>
                  <a:pt x="1511893" y="426937"/>
                  <a:pt x="1548384" y="407288"/>
                </a:cubicBezTo>
                <a:cubicBezTo>
                  <a:pt x="1569249" y="396053"/>
                  <a:pt x="1583143" y="369955"/>
                  <a:pt x="1584960" y="346328"/>
                </a:cubicBezTo>
                <a:cubicBezTo>
                  <a:pt x="1587437" y="314133"/>
                  <a:pt x="1565867" y="241891"/>
                  <a:pt x="1536192" y="212216"/>
                </a:cubicBezTo>
                <a:cubicBezTo>
                  <a:pt x="1512557" y="188581"/>
                  <a:pt x="1492788" y="185556"/>
                  <a:pt x="1463040" y="175640"/>
                </a:cubicBezTo>
                <a:cubicBezTo>
                  <a:pt x="1438656" y="187832"/>
                  <a:pt x="1414946" y="201477"/>
                  <a:pt x="1389888" y="212216"/>
                </a:cubicBezTo>
                <a:cubicBezTo>
                  <a:pt x="1357973" y="225894"/>
                  <a:pt x="1323817" y="234108"/>
                  <a:pt x="1292352" y="248792"/>
                </a:cubicBezTo>
                <a:cubicBezTo>
                  <a:pt x="1262661" y="262648"/>
                  <a:pt x="1235918" y="282141"/>
                  <a:pt x="1207008" y="297560"/>
                </a:cubicBezTo>
                <a:cubicBezTo>
                  <a:pt x="1071096" y="370047"/>
                  <a:pt x="1148667" y="314972"/>
                  <a:pt x="1048512" y="395096"/>
                </a:cubicBezTo>
                <a:cubicBezTo>
                  <a:pt x="1040384" y="411352"/>
                  <a:pt x="1020564" y="426042"/>
                  <a:pt x="1024128" y="443864"/>
                </a:cubicBezTo>
                <a:cubicBezTo>
                  <a:pt x="1026648" y="456466"/>
                  <a:pt x="1048892" y="461118"/>
                  <a:pt x="1060704" y="456056"/>
                </a:cubicBezTo>
                <a:cubicBezTo>
                  <a:pt x="1081835" y="447000"/>
                  <a:pt x="1092171" y="422427"/>
                  <a:pt x="1109472" y="407288"/>
                </a:cubicBezTo>
                <a:cubicBezTo>
                  <a:pt x="1124764" y="393907"/>
                  <a:pt x="1141984" y="382904"/>
                  <a:pt x="1158240" y="370712"/>
                </a:cubicBezTo>
                <a:cubicBezTo>
                  <a:pt x="1166368" y="354456"/>
                  <a:pt x="1173607" y="337724"/>
                  <a:pt x="1182624" y="321944"/>
                </a:cubicBezTo>
                <a:cubicBezTo>
                  <a:pt x="1189894" y="309222"/>
                  <a:pt x="1207008" y="300021"/>
                  <a:pt x="1207008" y="285368"/>
                </a:cubicBezTo>
                <a:cubicBezTo>
                  <a:pt x="1207008" y="180696"/>
                  <a:pt x="1195802" y="153921"/>
                  <a:pt x="1109472" y="114680"/>
                </a:cubicBezTo>
                <a:cubicBezTo>
                  <a:pt x="1090607" y="106105"/>
                  <a:pt x="1068832" y="106552"/>
                  <a:pt x="1048512" y="102488"/>
                </a:cubicBezTo>
                <a:cubicBezTo>
                  <a:pt x="1028192" y="114680"/>
                  <a:pt x="1005386" y="123459"/>
                  <a:pt x="987552" y="139064"/>
                </a:cubicBezTo>
                <a:cubicBezTo>
                  <a:pt x="972260" y="152445"/>
                  <a:pt x="961431" y="170408"/>
                  <a:pt x="950976" y="187832"/>
                </a:cubicBezTo>
                <a:cubicBezTo>
                  <a:pt x="910612" y="255105"/>
                  <a:pt x="903993" y="292204"/>
                  <a:pt x="877824" y="370712"/>
                </a:cubicBezTo>
                <a:cubicBezTo>
                  <a:pt x="885952" y="419480"/>
                  <a:pt x="886573" y="470112"/>
                  <a:pt x="902208" y="517016"/>
                </a:cubicBezTo>
                <a:cubicBezTo>
                  <a:pt x="907660" y="533373"/>
                  <a:pt x="923999" y="562463"/>
                  <a:pt x="938784" y="553592"/>
                </a:cubicBezTo>
                <a:cubicBezTo>
                  <a:pt x="960824" y="540368"/>
                  <a:pt x="951673" y="503429"/>
                  <a:pt x="963168" y="480440"/>
                </a:cubicBezTo>
                <a:lnTo>
                  <a:pt x="987552" y="431672"/>
                </a:lnTo>
                <a:cubicBezTo>
                  <a:pt x="983488" y="382904"/>
                  <a:pt x="984379" y="333467"/>
                  <a:pt x="975360" y="285368"/>
                </a:cubicBezTo>
                <a:cubicBezTo>
                  <a:pt x="972011" y="267505"/>
                  <a:pt x="961540" y="251389"/>
                  <a:pt x="950976" y="236600"/>
                </a:cubicBezTo>
                <a:cubicBezTo>
                  <a:pt x="931382" y="209168"/>
                  <a:pt x="891247" y="182659"/>
                  <a:pt x="865632" y="163448"/>
                </a:cubicBezTo>
                <a:cubicBezTo>
                  <a:pt x="804672" y="171576"/>
                  <a:pt x="742959" y="175289"/>
                  <a:pt x="682752" y="187832"/>
                </a:cubicBezTo>
                <a:cubicBezTo>
                  <a:pt x="581321" y="208964"/>
                  <a:pt x="566800" y="226028"/>
                  <a:pt x="487680" y="285368"/>
                </a:cubicBezTo>
                <a:cubicBezTo>
                  <a:pt x="466862" y="300981"/>
                  <a:pt x="445121" y="315735"/>
                  <a:pt x="426720" y="334136"/>
                </a:cubicBezTo>
                <a:cubicBezTo>
                  <a:pt x="408319" y="352537"/>
                  <a:pt x="394208" y="374776"/>
                  <a:pt x="377952" y="395096"/>
                </a:cubicBezTo>
                <a:cubicBezTo>
                  <a:pt x="364139" y="436536"/>
                  <a:pt x="351962" y="446814"/>
                  <a:pt x="390144" y="492632"/>
                </a:cubicBezTo>
                <a:cubicBezTo>
                  <a:pt x="398371" y="502505"/>
                  <a:pt x="414528" y="500760"/>
                  <a:pt x="426720" y="504824"/>
                </a:cubicBezTo>
                <a:cubicBezTo>
                  <a:pt x="475488" y="488568"/>
                  <a:pt x="532883" y="488169"/>
                  <a:pt x="573024" y="456056"/>
                </a:cubicBezTo>
                <a:cubicBezTo>
                  <a:pt x="617065" y="420823"/>
                  <a:pt x="668768" y="386489"/>
                  <a:pt x="694944" y="334136"/>
                </a:cubicBezTo>
                <a:cubicBezTo>
                  <a:pt x="700691" y="322641"/>
                  <a:pt x="703072" y="309752"/>
                  <a:pt x="707136" y="297560"/>
                </a:cubicBezTo>
                <a:cubicBezTo>
                  <a:pt x="699008" y="277240"/>
                  <a:pt x="697164" y="253070"/>
                  <a:pt x="682752" y="236600"/>
                </a:cubicBezTo>
                <a:cubicBezTo>
                  <a:pt x="659041" y="209502"/>
                  <a:pt x="618095" y="198792"/>
                  <a:pt x="585216" y="187832"/>
                </a:cubicBezTo>
                <a:cubicBezTo>
                  <a:pt x="512064" y="200024"/>
                  <a:pt x="437068" y="204034"/>
                  <a:pt x="365760" y="224408"/>
                </a:cubicBezTo>
                <a:cubicBezTo>
                  <a:pt x="349181" y="229145"/>
                  <a:pt x="340222" y="247738"/>
                  <a:pt x="329184" y="260984"/>
                </a:cubicBezTo>
                <a:cubicBezTo>
                  <a:pt x="301089" y="294698"/>
                  <a:pt x="297653" y="315427"/>
                  <a:pt x="280416" y="358520"/>
                </a:cubicBezTo>
                <a:cubicBezTo>
                  <a:pt x="321795" y="389554"/>
                  <a:pt x="342189" y="416541"/>
                  <a:pt x="402336" y="407288"/>
                </a:cubicBezTo>
                <a:cubicBezTo>
                  <a:pt x="432927" y="402582"/>
                  <a:pt x="457987" y="379445"/>
                  <a:pt x="487680" y="370712"/>
                </a:cubicBezTo>
                <a:cubicBezTo>
                  <a:pt x="527441" y="359018"/>
                  <a:pt x="569690" y="357503"/>
                  <a:pt x="609600" y="346328"/>
                </a:cubicBezTo>
                <a:cubicBezTo>
                  <a:pt x="671478" y="329002"/>
                  <a:pt x="792480" y="285368"/>
                  <a:pt x="792480" y="285368"/>
                </a:cubicBezTo>
                <a:cubicBezTo>
                  <a:pt x="800608" y="273176"/>
                  <a:pt x="819738" y="263160"/>
                  <a:pt x="816864" y="248792"/>
                </a:cubicBezTo>
                <a:cubicBezTo>
                  <a:pt x="813488" y="231910"/>
                  <a:pt x="755693" y="216210"/>
                  <a:pt x="743712" y="212216"/>
                </a:cubicBezTo>
                <a:cubicBezTo>
                  <a:pt x="755904" y="228472"/>
                  <a:pt x="764032" y="248792"/>
                  <a:pt x="780288" y="260984"/>
                </a:cubicBezTo>
                <a:cubicBezTo>
                  <a:pt x="797796" y="274115"/>
                  <a:pt x="821324" y="276312"/>
                  <a:pt x="841248" y="285368"/>
                </a:cubicBezTo>
                <a:cubicBezTo>
                  <a:pt x="866067" y="296649"/>
                  <a:pt x="888537" y="313323"/>
                  <a:pt x="914400" y="321944"/>
                </a:cubicBezTo>
                <a:cubicBezTo>
                  <a:pt x="1032426" y="361286"/>
                  <a:pt x="1157974" y="352702"/>
                  <a:pt x="1280160" y="358520"/>
                </a:cubicBezTo>
                <a:cubicBezTo>
                  <a:pt x="1308608" y="354456"/>
                  <a:pt x="1336943" y="349501"/>
                  <a:pt x="1365504" y="346328"/>
                </a:cubicBezTo>
                <a:cubicBezTo>
                  <a:pt x="1410118" y="341371"/>
                  <a:pt x="1455179" y="340484"/>
                  <a:pt x="1499616" y="334136"/>
                </a:cubicBezTo>
                <a:cubicBezTo>
                  <a:pt x="1512338" y="332319"/>
                  <a:pt x="1536192" y="321944"/>
                  <a:pt x="1536192" y="321944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9" name="Grupa 18">
            <a:extLst>
              <a:ext uri="{FF2B5EF4-FFF2-40B4-BE49-F238E27FC236}">
                <a16:creationId xmlns:a16="http://schemas.microsoft.com/office/drawing/2014/main" id="{416CB376-B741-414B-BE7C-F9BED1F2352A}"/>
              </a:ext>
            </a:extLst>
          </p:cNvPr>
          <p:cNvGrpSpPr/>
          <p:nvPr/>
        </p:nvGrpSpPr>
        <p:grpSpPr>
          <a:xfrm>
            <a:off x="1115616" y="2132856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:a16="http://schemas.microsoft.com/office/drawing/2014/main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:a16="http://schemas.microsoft.com/office/drawing/2014/main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rostokąt 19">
            <a:extLst>
              <a:ext uri="{FF2B5EF4-FFF2-40B4-BE49-F238E27FC236}">
                <a16:creationId xmlns:a16="http://schemas.microsoft.com/office/drawing/2014/main" id="{55DBFCE3-1FD5-4926-AA74-6A2CCB8FB971}"/>
              </a:ext>
            </a:extLst>
          </p:cNvPr>
          <p:cNvSpPr/>
          <p:nvPr/>
        </p:nvSpPr>
        <p:spPr>
          <a:xfrm>
            <a:off x="5940152" y="2504280"/>
            <a:ext cx="2796254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(skreślenia na karcie traktuje się jako dopisek)</a:t>
            </a:r>
          </a:p>
        </p:txBody>
      </p:sp>
    </p:spTree>
    <p:extLst>
      <p:ext uri="{BB962C8B-B14F-4D97-AF65-F5344CB8AC3E}">
        <p14:creationId xmlns:p14="http://schemas.microsoft.com/office/powerpoint/2010/main" val="408260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ole tekstowe 1">
            <a:extLst>
              <a:ext uri="{FF2B5EF4-FFF2-40B4-BE49-F238E27FC236}">
                <a16:creationId xmlns:a16="http://schemas.microsoft.com/office/drawing/2014/main" id="{A63C8C87-2155-476C-8BC1-5C9613C94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773238"/>
            <a:ext cx="8856663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solidFill>
                  <a:schemeClr val="accent5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art. 5 ust. 12 Kodeksu wyborczego</a:t>
            </a:r>
            <a:endParaRPr lang="pl-PL" altLang="pl-PL" sz="2400" b="1" dirty="0">
              <a:solidFill>
                <a:schemeClr val="accent5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2400" b="1" dirty="0"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latin typeface="Franklin Gothic Book" panose="020B0503020102020204" pitchFamily="34" charset="0"/>
              </a:rPr>
              <a:t>- ilekroć  jest mowa o: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40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4000" b="1" dirty="0">
                <a:solidFill>
                  <a:srgbClr val="C0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znaku „x”</a:t>
            </a:r>
            <a:endParaRPr lang="pl-PL" altLang="pl-PL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pole tekstowe 2">
            <a:extLst>
              <a:ext uri="{FF2B5EF4-FFF2-40B4-BE49-F238E27FC236}">
                <a16:creationId xmlns:a16="http://schemas.microsoft.com/office/drawing/2014/main" id="{376D927F-1CC3-4C2C-BF4F-9477E10CA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776" y="188640"/>
            <a:ext cx="4895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3200" dirty="0">
                <a:solidFill>
                  <a:srgbClr val="C00000"/>
                </a:solidFill>
                <a:latin typeface="Franklin Gothic Demi" panose="020B0703020102020204" pitchFamily="34" charset="0"/>
              </a:rPr>
              <a:t>DEFINICJA ZNAKU „X”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767088EF-CEF2-4E7F-921D-364BEEC81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221163"/>
            <a:ext cx="8497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b="1" dirty="0">
                <a:solidFill>
                  <a:srgbClr val="C0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należy przez to rozumieć co najmniej dwie linie, które przecinają się w obrębie kratki.</a:t>
            </a:r>
            <a:endParaRPr lang="pl-PL" altLang="pl-PL" dirty="0">
              <a:solidFill>
                <a:srgbClr val="C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23DDCC2-E381-48C4-B765-37F346C1F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43E21341-5FC8-46DC-A0D2-E6744D406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9" name="Grupa 18">
            <a:extLst>
              <a:ext uri="{FF2B5EF4-FFF2-40B4-BE49-F238E27FC236}">
                <a16:creationId xmlns:a16="http://schemas.microsoft.com/office/drawing/2014/main" id="{416CB376-B741-414B-BE7C-F9BED1F2352A}"/>
              </a:ext>
            </a:extLst>
          </p:cNvPr>
          <p:cNvGrpSpPr/>
          <p:nvPr/>
        </p:nvGrpSpPr>
        <p:grpSpPr>
          <a:xfrm>
            <a:off x="1115616" y="1884536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:a16="http://schemas.microsoft.com/office/drawing/2014/main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:a16="http://schemas.microsoft.com/office/drawing/2014/main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rostokąt 19">
            <a:extLst>
              <a:ext uri="{FF2B5EF4-FFF2-40B4-BE49-F238E27FC236}">
                <a16:creationId xmlns:a16="http://schemas.microsoft.com/office/drawing/2014/main" id="{55DBFCE3-1FD5-4926-AA74-6A2CCB8FB971}"/>
              </a:ext>
            </a:extLst>
          </p:cNvPr>
          <p:cNvSpPr/>
          <p:nvPr/>
        </p:nvSpPr>
        <p:spPr>
          <a:xfrm>
            <a:off x="5940152" y="2504280"/>
            <a:ext cx="2796254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UWAGA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kandydat pod pozycją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nr 10 został skreślony</a:t>
            </a:r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id="{EC6D3365-8F1D-4293-A90B-BE3EADC97FCC}"/>
              </a:ext>
            </a:extLst>
          </p:cNvPr>
          <p:cNvGrpSpPr/>
          <p:nvPr/>
        </p:nvGrpSpPr>
        <p:grpSpPr>
          <a:xfrm rot="2722806">
            <a:off x="1083518" y="3712380"/>
            <a:ext cx="321001" cy="224408"/>
            <a:chOff x="1259632" y="2124472"/>
            <a:chExt cx="321001" cy="224408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>
            <a:extLst>
              <a:ext uri="{FF2B5EF4-FFF2-40B4-BE49-F238E27FC236}">
                <a16:creationId xmlns:a16="http://schemas.microsoft.com/office/drawing/2014/main" id="{901F473F-5CAD-4041-80B9-3F6D9AFDFE8C}"/>
              </a:ext>
            </a:extLst>
          </p:cNvPr>
          <p:cNvSpPr/>
          <p:nvPr/>
        </p:nvSpPr>
        <p:spPr>
          <a:xfrm>
            <a:off x="3671328" y="3645024"/>
            <a:ext cx="24128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-skreślony, art.306 </a:t>
            </a:r>
            <a:r>
              <a:rPr lang="pl-PL" sz="1050" kern="0" dirty="0" err="1">
                <a:solidFill>
                  <a:sysClr val="windowText" lastClr="000000"/>
                </a:solidFill>
                <a:latin typeface="Calibri"/>
              </a:rPr>
              <a:t>k.w</a:t>
            </a:r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. </a:t>
            </a:r>
            <a:endParaRPr lang="pl-PL" sz="1050" dirty="0"/>
          </a:p>
        </p:txBody>
      </p:sp>
    </p:spTree>
    <p:extLst>
      <p:ext uri="{BB962C8B-B14F-4D97-AF65-F5344CB8AC3E}">
        <p14:creationId xmlns:p14="http://schemas.microsoft.com/office/powerpoint/2010/main" val="4235829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500765E0-B1CB-44A9-8B6C-0CCE90819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9" name="Grupa 18">
            <a:extLst>
              <a:ext uri="{FF2B5EF4-FFF2-40B4-BE49-F238E27FC236}">
                <a16:creationId xmlns:a16="http://schemas.microsoft.com/office/drawing/2014/main" id="{416CB376-B741-414B-BE7C-F9BED1F2352A}"/>
              </a:ext>
            </a:extLst>
          </p:cNvPr>
          <p:cNvGrpSpPr/>
          <p:nvPr/>
        </p:nvGrpSpPr>
        <p:grpSpPr>
          <a:xfrm rot="499340">
            <a:off x="920641" y="1578842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:a16="http://schemas.microsoft.com/office/drawing/2014/main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:a16="http://schemas.microsoft.com/office/drawing/2014/main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C7627829-0BFB-4F8B-B382-8F875A420DAA}"/>
              </a:ext>
            </a:extLst>
          </p:cNvPr>
          <p:cNvGrpSpPr/>
          <p:nvPr/>
        </p:nvGrpSpPr>
        <p:grpSpPr>
          <a:xfrm>
            <a:off x="1187624" y="3501008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Prostokąt 15">
            <a:extLst>
              <a:ext uri="{FF2B5EF4-FFF2-40B4-BE49-F238E27FC236}">
                <a16:creationId xmlns:a16="http://schemas.microsoft.com/office/drawing/2014/main" id="{A25E264E-899F-4DEB-8E9E-FDECB3634137}"/>
              </a:ext>
            </a:extLst>
          </p:cNvPr>
          <p:cNvSpPr/>
          <p:nvPr/>
        </p:nvSpPr>
        <p:spPr>
          <a:xfrm>
            <a:off x="6084168" y="2526605"/>
            <a:ext cx="2698021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dirty="0">
                <a:solidFill>
                  <a:srgbClr val="00B050"/>
                </a:solidFill>
              </a:rPr>
              <a:t>Głos zalicza się dla kandydata z pozycji nr 9, gdyż drugi znak „X” jest poza kratką</a:t>
            </a:r>
          </a:p>
        </p:txBody>
      </p:sp>
    </p:spTree>
    <p:extLst>
      <p:ext uri="{BB962C8B-B14F-4D97-AF65-F5344CB8AC3E}">
        <p14:creationId xmlns:p14="http://schemas.microsoft.com/office/powerpoint/2010/main" val="2451300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8F7F96A-1FFF-4EEE-917F-E5AC6E5E1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sp>
        <p:nvSpPr>
          <p:cNvPr id="16" name="Prostokąt 15">
            <a:extLst>
              <a:ext uri="{FF2B5EF4-FFF2-40B4-BE49-F238E27FC236}">
                <a16:creationId xmlns:a16="http://schemas.microsoft.com/office/drawing/2014/main" id="{A25E264E-899F-4DEB-8E9E-FDECB3634137}"/>
              </a:ext>
            </a:extLst>
          </p:cNvPr>
          <p:cNvSpPr/>
          <p:nvPr/>
        </p:nvSpPr>
        <p:spPr>
          <a:xfrm>
            <a:off x="6084168" y="2526605"/>
            <a:ext cx="2698021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dirty="0">
                <a:solidFill>
                  <a:srgbClr val="00B050"/>
                </a:solidFill>
              </a:rPr>
              <a:t>Co najmniej dwie linie przecinające się wewnątrz kratki</a:t>
            </a:r>
          </a:p>
        </p:txBody>
      </p:sp>
      <p:sp>
        <p:nvSpPr>
          <p:cNvPr id="10" name="Dowolny kształt 8">
            <a:extLst>
              <a:ext uri="{FF2B5EF4-FFF2-40B4-BE49-F238E27FC236}">
                <a16:creationId xmlns:a16="http://schemas.microsoft.com/office/drawing/2014/main" id="{DFF75048-0113-47A1-91CA-EF2CF928927F}"/>
              </a:ext>
            </a:extLst>
          </p:cNvPr>
          <p:cNvSpPr/>
          <p:nvPr/>
        </p:nvSpPr>
        <p:spPr>
          <a:xfrm rot="12946647">
            <a:off x="1148452" y="1817890"/>
            <a:ext cx="343414" cy="316445"/>
          </a:xfrm>
          <a:custGeom>
            <a:avLst/>
            <a:gdLst>
              <a:gd name="connsiteX0" fmla="*/ 285008 w 582758"/>
              <a:gd name="connsiteY0" fmla="*/ 73857 h 536994"/>
              <a:gd name="connsiteX1" fmla="*/ 273133 w 582758"/>
              <a:gd name="connsiteY1" fmla="*/ 204485 h 536994"/>
              <a:gd name="connsiteX2" fmla="*/ 261257 w 582758"/>
              <a:gd name="connsiteY2" fmla="*/ 240111 h 536994"/>
              <a:gd name="connsiteX3" fmla="*/ 332509 w 582758"/>
              <a:gd name="connsiteY3" fmla="*/ 180735 h 536994"/>
              <a:gd name="connsiteX4" fmla="*/ 368135 w 582758"/>
              <a:gd name="connsiteY4" fmla="*/ 168859 h 536994"/>
              <a:gd name="connsiteX5" fmla="*/ 320634 w 582758"/>
              <a:gd name="connsiteY5" fmla="*/ 180735 h 536994"/>
              <a:gd name="connsiteX6" fmla="*/ 273133 w 582758"/>
              <a:gd name="connsiteY6" fmla="*/ 216361 h 536994"/>
              <a:gd name="connsiteX7" fmla="*/ 213756 w 582758"/>
              <a:gd name="connsiteY7" fmla="*/ 240111 h 536994"/>
              <a:gd name="connsiteX8" fmla="*/ 166255 w 582758"/>
              <a:gd name="connsiteY8" fmla="*/ 263862 h 536994"/>
              <a:gd name="connsiteX9" fmla="*/ 130629 w 582758"/>
              <a:gd name="connsiteY9" fmla="*/ 275737 h 536994"/>
              <a:gd name="connsiteX10" fmla="*/ 35626 w 582758"/>
              <a:gd name="connsiteY10" fmla="*/ 323238 h 536994"/>
              <a:gd name="connsiteX11" fmla="*/ 0 w 582758"/>
              <a:gd name="connsiteY11" fmla="*/ 335114 h 536994"/>
              <a:gd name="connsiteX12" fmla="*/ 35626 w 582758"/>
              <a:gd name="connsiteY12" fmla="*/ 311363 h 536994"/>
              <a:gd name="connsiteX13" fmla="*/ 83128 w 582758"/>
              <a:gd name="connsiteY13" fmla="*/ 287612 h 536994"/>
              <a:gd name="connsiteX14" fmla="*/ 190005 w 582758"/>
              <a:gd name="connsiteY14" fmla="*/ 251987 h 536994"/>
              <a:gd name="connsiteX15" fmla="*/ 225631 w 582758"/>
              <a:gd name="connsiteY15" fmla="*/ 240111 h 536994"/>
              <a:gd name="connsiteX16" fmla="*/ 261257 w 582758"/>
              <a:gd name="connsiteY16" fmla="*/ 228236 h 536994"/>
              <a:gd name="connsiteX17" fmla="*/ 344385 w 582758"/>
              <a:gd name="connsiteY17" fmla="*/ 192610 h 536994"/>
              <a:gd name="connsiteX18" fmla="*/ 332509 w 582758"/>
              <a:gd name="connsiteY18" fmla="*/ 263862 h 536994"/>
              <a:gd name="connsiteX19" fmla="*/ 308759 w 582758"/>
              <a:gd name="connsiteY19" fmla="*/ 370740 h 536994"/>
              <a:gd name="connsiteX20" fmla="*/ 320634 w 582758"/>
              <a:gd name="connsiteY20" fmla="*/ 311363 h 536994"/>
              <a:gd name="connsiteX21" fmla="*/ 332509 w 582758"/>
              <a:gd name="connsiteY21" fmla="*/ 275737 h 536994"/>
              <a:gd name="connsiteX22" fmla="*/ 380011 w 582758"/>
              <a:gd name="connsiteY22" fmla="*/ 204485 h 536994"/>
              <a:gd name="connsiteX23" fmla="*/ 403761 w 582758"/>
              <a:gd name="connsiteY23" fmla="*/ 168859 h 536994"/>
              <a:gd name="connsiteX24" fmla="*/ 451263 w 582758"/>
              <a:gd name="connsiteY24" fmla="*/ 97607 h 536994"/>
              <a:gd name="connsiteX25" fmla="*/ 463138 w 582758"/>
              <a:gd name="connsiteY25" fmla="*/ 263862 h 536994"/>
              <a:gd name="connsiteX26" fmla="*/ 486889 w 582758"/>
              <a:gd name="connsiteY26" fmla="*/ 168859 h 536994"/>
              <a:gd name="connsiteX27" fmla="*/ 510639 w 582758"/>
              <a:gd name="connsiteY27" fmla="*/ 216361 h 536994"/>
              <a:gd name="connsiteX28" fmla="*/ 475013 w 582758"/>
              <a:gd name="connsiteY28" fmla="*/ 299488 h 536994"/>
              <a:gd name="connsiteX29" fmla="*/ 463138 w 582758"/>
              <a:gd name="connsiteY29" fmla="*/ 263862 h 536994"/>
              <a:gd name="connsiteX30" fmla="*/ 451263 w 582758"/>
              <a:gd name="connsiteY30" fmla="*/ 61981 h 536994"/>
              <a:gd name="connsiteX31" fmla="*/ 439387 w 582758"/>
              <a:gd name="connsiteY31" fmla="*/ 121358 h 536994"/>
              <a:gd name="connsiteX32" fmla="*/ 427512 w 582758"/>
              <a:gd name="connsiteY32" fmla="*/ 406366 h 536994"/>
              <a:gd name="connsiteX33" fmla="*/ 380011 w 582758"/>
              <a:gd name="connsiteY33" fmla="*/ 323238 h 536994"/>
              <a:gd name="connsiteX34" fmla="*/ 356260 w 582758"/>
              <a:gd name="connsiteY34" fmla="*/ 287612 h 536994"/>
              <a:gd name="connsiteX35" fmla="*/ 320634 w 582758"/>
              <a:gd name="connsiteY35" fmla="*/ 263862 h 536994"/>
              <a:gd name="connsiteX36" fmla="*/ 308759 w 582758"/>
              <a:gd name="connsiteY36" fmla="*/ 216361 h 536994"/>
              <a:gd name="connsiteX37" fmla="*/ 237507 w 582758"/>
              <a:gd name="connsiteY37" fmla="*/ 121358 h 536994"/>
              <a:gd name="connsiteX38" fmla="*/ 225631 w 582758"/>
              <a:gd name="connsiteY38" fmla="*/ 85732 h 536994"/>
              <a:gd name="connsiteX39" fmla="*/ 190005 w 582758"/>
              <a:gd name="connsiteY39" fmla="*/ 2605 h 536994"/>
              <a:gd name="connsiteX40" fmla="*/ 201881 w 582758"/>
              <a:gd name="connsiteY40" fmla="*/ 38231 h 536994"/>
              <a:gd name="connsiteX41" fmla="*/ 237507 w 582758"/>
              <a:gd name="connsiteY41" fmla="*/ 145109 h 536994"/>
              <a:gd name="connsiteX42" fmla="*/ 261257 w 582758"/>
              <a:gd name="connsiteY42" fmla="*/ 204485 h 536994"/>
              <a:gd name="connsiteX43" fmla="*/ 296883 w 582758"/>
              <a:gd name="connsiteY43" fmla="*/ 240111 h 536994"/>
              <a:gd name="connsiteX44" fmla="*/ 320634 w 582758"/>
              <a:gd name="connsiteY44" fmla="*/ 287612 h 536994"/>
              <a:gd name="connsiteX45" fmla="*/ 380011 w 582758"/>
              <a:gd name="connsiteY45" fmla="*/ 394490 h 536994"/>
              <a:gd name="connsiteX46" fmla="*/ 391886 w 582758"/>
              <a:gd name="connsiteY46" fmla="*/ 156984 h 536994"/>
              <a:gd name="connsiteX47" fmla="*/ 403761 w 582758"/>
              <a:gd name="connsiteY47" fmla="*/ 85732 h 536994"/>
              <a:gd name="connsiteX48" fmla="*/ 368135 w 582758"/>
              <a:gd name="connsiteY48" fmla="*/ 382615 h 536994"/>
              <a:gd name="connsiteX49" fmla="*/ 356260 w 582758"/>
              <a:gd name="connsiteY49" fmla="*/ 453867 h 536994"/>
              <a:gd name="connsiteX50" fmla="*/ 332509 w 582758"/>
              <a:gd name="connsiteY50" fmla="*/ 501368 h 536994"/>
              <a:gd name="connsiteX51" fmla="*/ 320634 w 582758"/>
              <a:gd name="connsiteY51" fmla="*/ 536994 h 536994"/>
              <a:gd name="connsiteX52" fmla="*/ 296883 w 582758"/>
              <a:gd name="connsiteY52" fmla="*/ 489493 h 536994"/>
              <a:gd name="connsiteX53" fmla="*/ 320634 w 582758"/>
              <a:gd name="connsiteY53" fmla="*/ 406366 h 536994"/>
              <a:gd name="connsiteX54" fmla="*/ 332509 w 582758"/>
              <a:gd name="connsiteY54" fmla="*/ 346989 h 536994"/>
              <a:gd name="connsiteX55" fmla="*/ 391886 w 582758"/>
              <a:gd name="connsiteY55" fmla="*/ 275737 h 536994"/>
              <a:gd name="connsiteX56" fmla="*/ 415637 w 582758"/>
              <a:gd name="connsiteY56" fmla="*/ 216361 h 536994"/>
              <a:gd name="connsiteX57" fmla="*/ 427512 w 582758"/>
              <a:gd name="connsiteY57" fmla="*/ 180735 h 536994"/>
              <a:gd name="connsiteX58" fmla="*/ 475013 w 582758"/>
              <a:gd name="connsiteY58" fmla="*/ 97607 h 536994"/>
              <a:gd name="connsiteX59" fmla="*/ 486889 w 582758"/>
              <a:gd name="connsiteY59" fmla="*/ 61981 h 536994"/>
              <a:gd name="connsiteX60" fmla="*/ 498764 w 582758"/>
              <a:gd name="connsiteY60" fmla="*/ 145109 h 536994"/>
              <a:gd name="connsiteX61" fmla="*/ 463138 w 582758"/>
              <a:gd name="connsiteY61" fmla="*/ 192610 h 536994"/>
              <a:gd name="connsiteX62" fmla="*/ 439387 w 582758"/>
              <a:gd name="connsiteY62" fmla="*/ 287612 h 536994"/>
              <a:gd name="connsiteX63" fmla="*/ 403761 w 582758"/>
              <a:gd name="connsiteY63" fmla="*/ 335114 h 536994"/>
              <a:gd name="connsiteX64" fmla="*/ 380011 w 582758"/>
              <a:gd name="connsiteY64" fmla="*/ 430116 h 536994"/>
              <a:gd name="connsiteX65" fmla="*/ 296883 w 582758"/>
              <a:gd name="connsiteY65" fmla="*/ 501368 h 536994"/>
              <a:gd name="connsiteX66" fmla="*/ 261257 w 582758"/>
              <a:gd name="connsiteY66" fmla="*/ 477618 h 536994"/>
              <a:gd name="connsiteX67" fmla="*/ 249382 w 582758"/>
              <a:gd name="connsiteY67" fmla="*/ 441992 h 536994"/>
              <a:gd name="connsiteX68" fmla="*/ 225631 w 582758"/>
              <a:gd name="connsiteY68" fmla="*/ 406366 h 536994"/>
              <a:gd name="connsiteX69" fmla="*/ 201881 w 582758"/>
              <a:gd name="connsiteY69" fmla="*/ 311363 h 536994"/>
              <a:gd name="connsiteX70" fmla="*/ 190005 w 582758"/>
              <a:gd name="connsiteY70" fmla="*/ 263862 h 536994"/>
              <a:gd name="connsiteX71" fmla="*/ 154379 w 582758"/>
              <a:gd name="connsiteY71" fmla="*/ 145109 h 536994"/>
              <a:gd name="connsiteX72" fmla="*/ 142504 w 582758"/>
              <a:gd name="connsiteY72" fmla="*/ 97607 h 536994"/>
              <a:gd name="connsiteX73" fmla="*/ 154379 w 582758"/>
              <a:gd name="connsiteY73" fmla="*/ 133233 h 536994"/>
              <a:gd name="connsiteX74" fmla="*/ 166255 w 582758"/>
              <a:gd name="connsiteY74" fmla="*/ 180735 h 536994"/>
              <a:gd name="connsiteX75" fmla="*/ 201881 w 582758"/>
              <a:gd name="connsiteY75" fmla="*/ 323238 h 536994"/>
              <a:gd name="connsiteX76" fmla="*/ 213756 w 582758"/>
              <a:gd name="connsiteY76" fmla="*/ 287612 h 536994"/>
              <a:gd name="connsiteX77" fmla="*/ 225631 w 582758"/>
              <a:gd name="connsiteY77" fmla="*/ 240111 h 536994"/>
              <a:gd name="connsiteX78" fmla="*/ 249382 w 582758"/>
              <a:gd name="connsiteY78" fmla="*/ 192610 h 536994"/>
              <a:gd name="connsiteX79" fmla="*/ 273133 w 582758"/>
              <a:gd name="connsiteY79" fmla="*/ 121358 h 536994"/>
              <a:gd name="connsiteX80" fmla="*/ 320634 w 582758"/>
              <a:gd name="connsiteY80" fmla="*/ 50106 h 536994"/>
              <a:gd name="connsiteX81" fmla="*/ 368135 w 582758"/>
              <a:gd name="connsiteY81" fmla="*/ 133233 h 536994"/>
              <a:gd name="connsiteX82" fmla="*/ 391886 w 582758"/>
              <a:gd name="connsiteY82" fmla="*/ 204485 h 536994"/>
              <a:gd name="connsiteX83" fmla="*/ 415637 w 582758"/>
              <a:gd name="connsiteY83" fmla="*/ 335114 h 536994"/>
              <a:gd name="connsiteX84" fmla="*/ 451263 w 582758"/>
              <a:gd name="connsiteY84" fmla="*/ 240111 h 536994"/>
              <a:gd name="connsiteX85" fmla="*/ 498764 w 582758"/>
              <a:gd name="connsiteY85" fmla="*/ 168859 h 536994"/>
              <a:gd name="connsiteX86" fmla="*/ 546265 w 582758"/>
              <a:gd name="connsiteY86" fmla="*/ 85732 h 536994"/>
              <a:gd name="connsiteX87" fmla="*/ 570016 w 582758"/>
              <a:gd name="connsiteY87" fmla="*/ 168859 h 536994"/>
              <a:gd name="connsiteX88" fmla="*/ 581891 w 582758"/>
              <a:gd name="connsiteY88" fmla="*/ 204485 h 536994"/>
              <a:gd name="connsiteX89" fmla="*/ 581891 w 582758"/>
              <a:gd name="connsiteY89" fmla="*/ 240111 h 536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82758" h="536994">
                <a:moveTo>
                  <a:pt x="285008" y="73857"/>
                </a:moveTo>
                <a:cubicBezTo>
                  <a:pt x="281050" y="117400"/>
                  <a:pt x="279316" y="161202"/>
                  <a:pt x="273133" y="204485"/>
                </a:cubicBezTo>
                <a:cubicBezTo>
                  <a:pt x="271363" y="216877"/>
                  <a:pt x="250061" y="234513"/>
                  <a:pt x="261257" y="240111"/>
                </a:cubicBezTo>
                <a:cubicBezTo>
                  <a:pt x="272358" y="245662"/>
                  <a:pt x="332093" y="181013"/>
                  <a:pt x="332509" y="180735"/>
                </a:cubicBezTo>
                <a:cubicBezTo>
                  <a:pt x="342924" y="173791"/>
                  <a:pt x="380653" y="168859"/>
                  <a:pt x="368135" y="168859"/>
                </a:cubicBezTo>
                <a:cubicBezTo>
                  <a:pt x="351814" y="168859"/>
                  <a:pt x="336468" y="176776"/>
                  <a:pt x="320634" y="180735"/>
                </a:cubicBezTo>
                <a:cubicBezTo>
                  <a:pt x="304800" y="192610"/>
                  <a:pt x="290434" y="206749"/>
                  <a:pt x="273133" y="216361"/>
                </a:cubicBezTo>
                <a:cubicBezTo>
                  <a:pt x="254499" y="226713"/>
                  <a:pt x="233236" y="231453"/>
                  <a:pt x="213756" y="240111"/>
                </a:cubicBezTo>
                <a:cubicBezTo>
                  <a:pt x="197579" y="247301"/>
                  <a:pt x="182526" y="256889"/>
                  <a:pt x="166255" y="263862"/>
                </a:cubicBezTo>
                <a:cubicBezTo>
                  <a:pt x="154749" y="268793"/>
                  <a:pt x="142025" y="270557"/>
                  <a:pt x="130629" y="275737"/>
                </a:cubicBezTo>
                <a:cubicBezTo>
                  <a:pt x="98397" y="290388"/>
                  <a:pt x="69214" y="312041"/>
                  <a:pt x="35626" y="323238"/>
                </a:cubicBezTo>
                <a:cubicBezTo>
                  <a:pt x="23751" y="327197"/>
                  <a:pt x="0" y="347632"/>
                  <a:pt x="0" y="335114"/>
                </a:cubicBezTo>
                <a:cubicBezTo>
                  <a:pt x="0" y="320842"/>
                  <a:pt x="23234" y="318444"/>
                  <a:pt x="35626" y="311363"/>
                </a:cubicBezTo>
                <a:cubicBezTo>
                  <a:pt x="50996" y="302580"/>
                  <a:pt x="66605" y="293967"/>
                  <a:pt x="83128" y="287612"/>
                </a:cubicBezTo>
                <a:cubicBezTo>
                  <a:pt x="118178" y="274131"/>
                  <a:pt x="154379" y="263862"/>
                  <a:pt x="190005" y="251987"/>
                </a:cubicBezTo>
                <a:lnTo>
                  <a:pt x="225631" y="240111"/>
                </a:lnTo>
                <a:cubicBezTo>
                  <a:pt x="237506" y="236153"/>
                  <a:pt x="250061" y="233834"/>
                  <a:pt x="261257" y="228236"/>
                </a:cubicBezTo>
                <a:cubicBezTo>
                  <a:pt x="319955" y="198887"/>
                  <a:pt x="291964" y="210083"/>
                  <a:pt x="344385" y="192610"/>
                </a:cubicBezTo>
                <a:cubicBezTo>
                  <a:pt x="340426" y="216361"/>
                  <a:pt x="337732" y="240357"/>
                  <a:pt x="332509" y="263862"/>
                </a:cubicBezTo>
                <a:cubicBezTo>
                  <a:pt x="320263" y="318967"/>
                  <a:pt x="308759" y="293611"/>
                  <a:pt x="308759" y="370740"/>
                </a:cubicBezTo>
                <a:cubicBezTo>
                  <a:pt x="308759" y="390924"/>
                  <a:pt x="315739" y="330945"/>
                  <a:pt x="320634" y="311363"/>
                </a:cubicBezTo>
                <a:cubicBezTo>
                  <a:pt x="323670" y="299219"/>
                  <a:pt x="326430" y="286679"/>
                  <a:pt x="332509" y="275737"/>
                </a:cubicBezTo>
                <a:cubicBezTo>
                  <a:pt x="346372" y="250784"/>
                  <a:pt x="364177" y="228236"/>
                  <a:pt x="380011" y="204485"/>
                </a:cubicBezTo>
                <a:cubicBezTo>
                  <a:pt x="387928" y="192610"/>
                  <a:pt x="399247" y="182399"/>
                  <a:pt x="403761" y="168859"/>
                </a:cubicBezTo>
                <a:cubicBezTo>
                  <a:pt x="420948" y="117301"/>
                  <a:pt x="406786" y="142084"/>
                  <a:pt x="451263" y="97607"/>
                </a:cubicBezTo>
                <a:cubicBezTo>
                  <a:pt x="455221" y="153025"/>
                  <a:pt x="438291" y="214168"/>
                  <a:pt x="463138" y="263862"/>
                </a:cubicBezTo>
                <a:cubicBezTo>
                  <a:pt x="477736" y="293058"/>
                  <a:pt x="486889" y="168859"/>
                  <a:pt x="486889" y="168859"/>
                </a:cubicBezTo>
                <a:cubicBezTo>
                  <a:pt x="494806" y="184693"/>
                  <a:pt x="509461" y="198697"/>
                  <a:pt x="510639" y="216361"/>
                </a:cubicBezTo>
                <a:cubicBezTo>
                  <a:pt x="522011" y="386947"/>
                  <a:pt x="508256" y="377055"/>
                  <a:pt x="475013" y="299488"/>
                </a:cubicBezTo>
                <a:cubicBezTo>
                  <a:pt x="470082" y="287982"/>
                  <a:pt x="467096" y="275737"/>
                  <a:pt x="463138" y="263862"/>
                </a:cubicBezTo>
                <a:cubicBezTo>
                  <a:pt x="459180" y="196568"/>
                  <a:pt x="462345" y="128474"/>
                  <a:pt x="451263" y="61981"/>
                </a:cubicBezTo>
                <a:cubicBezTo>
                  <a:pt x="447945" y="42071"/>
                  <a:pt x="440776" y="101221"/>
                  <a:pt x="439387" y="121358"/>
                </a:cubicBezTo>
                <a:cubicBezTo>
                  <a:pt x="432845" y="216218"/>
                  <a:pt x="431470" y="311363"/>
                  <a:pt x="427512" y="406366"/>
                </a:cubicBezTo>
                <a:cubicBezTo>
                  <a:pt x="408242" y="348554"/>
                  <a:pt x="424944" y="386145"/>
                  <a:pt x="380011" y="323238"/>
                </a:cubicBezTo>
                <a:cubicBezTo>
                  <a:pt x="371715" y="311624"/>
                  <a:pt x="366352" y="297704"/>
                  <a:pt x="356260" y="287612"/>
                </a:cubicBezTo>
                <a:cubicBezTo>
                  <a:pt x="346168" y="277520"/>
                  <a:pt x="332509" y="271779"/>
                  <a:pt x="320634" y="263862"/>
                </a:cubicBezTo>
                <a:cubicBezTo>
                  <a:pt x="316676" y="248028"/>
                  <a:pt x="316983" y="230459"/>
                  <a:pt x="308759" y="216361"/>
                </a:cubicBezTo>
                <a:cubicBezTo>
                  <a:pt x="288814" y="182169"/>
                  <a:pt x="237507" y="121358"/>
                  <a:pt x="237507" y="121358"/>
                </a:cubicBezTo>
                <a:cubicBezTo>
                  <a:pt x="233548" y="109483"/>
                  <a:pt x="231229" y="96928"/>
                  <a:pt x="225631" y="85732"/>
                </a:cubicBezTo>
                <a:cubicBezTo>
                  <a:pt x="206240" y="46951"/>
                  <a:pt x="190005" y="52031"/>
                  <a:pt x="190005" y="2605"/>
                </a:cubicBezTo>
                <a:cubicBezTo>
                  <a:pt x="190005" y="-9913"/>
                  <a:pt x="198845" y="26087"/>
                  <a:pt x="201881" y="38231"/>
                </a:cubicBezTo>
                <a:cubicBezTo>
                  <a:pt x="231339" y="156059"/>
                  <a:pt x="192353" y="43512"/>
                  <a:pt x="237507" y="145109"/>
                </a:cubicBezTo>
                <a:cubicBezTo>
                  <a:pt x="246164" y="164588"/>
                  <a:pt x="249959" y="186409"/>
                  <a:pt x="261257" y="204485"/>
                </a:cubicBezTo>
                <a:cubicBezTo>
                  <a:pt x="270158" y="218727"/>
                  <a:pt x="287121" y="226445"/>
                  <a:pt x="296883" y="240111"/>
                </a:cubicBezTo>
                <a:cubicBezTo>
                  <a:pt x="307173" y="254516"/>
                  <a:pt x="311526" y="272432"/>
                  <a:pt x="320634" y="287612"/>
                </a:cubicBezTo>
                <a:cubicBezTo>
                  <a:pt x="381884" y="389696"/>
                  <a:pt x="356123" y="322831"/>
                  <a:pt x="380011" y="394490"/>
                </a:cubicBezTo>
                <a:cubicBezTo>
                  <a:pt x="383969" y="315321"/>
                  <a:pt x="385807" y="236018"/>
                  <a:pt x="391886" y="156984"/>
                </a:cubicBezTo>
                <a:cubicBezTo>
                  <a:pt x="393733" y="132977"/>
                  <a:pt x="405363" y="61707"/>
                  <a:pt x="403761" y="85732"/>
                </a:cubicBezTo>
                <a:cubicBezTo>
                  <a:pt x="373407" y="541060"/>
                  <a:pt x="401253" y="217027"/>
                  <a:pt x="368135" y="382615"/>
                </a:cubicBezTo>
                <a:cubicBezTo>
                  <a:pt x="363413" y="406226"/>
                  <a:pt x="363179" y="430804"/>
                  <a:pt x="356260" y="453867"/>
                </a:cubicBezTo>
                <a:cubicBezTo>
                  <a:pt x="351173" y="470823"/>
                  <a:pt x="339482" y="485097"/>
                  <a:pt x="332509" y="501368"/>
                </a:cubicBezTo>
                <a:cubicBezTo>
                  <a:pt x="327578" y="512874"/>
                  <a:pt x="324592" y="525119"/>
                  <a:pt x="320634" y="536994"/>
                </a:cubicBezTo>
                <a:cubicBezTo>
                  <a:pt x="312717" y="521160"/>
                  <a:pt x="296883" y="507196"/>
                  <a:pt x="296883" y="489493"/>
                </a:cubicBezTo>
                <a:cubicBezTo>
                  <a:pt x="296883" y="460675"/>
                  <a:pt x="313645" y="434323"/>
                  <a:pt x="320634" y="406366"/>
                </a:cubicBezTo>
                <a:cubicBezTo>
                  <a:pt x="325529" y="386784"/>
                  <a:pt x="325422" y="365888"/>
                  <a:pt x="332509" y="346989"/>
                </a:cubicBezTo>
                <a:cubicBezTo>
                  <a:pt x="342429" y="320537"/>
                  <a:pt x="373405" y="294218"/>
                  <a:pt x="391886" y="275737"/>
                </a:cubicBezTo>
                <a:cubicBezTo>
                  <a:pt x="399803" y="255945"/>
                  <a:pt x="408152" y="236320"/>
                  <a:pt x="415637" y="216361"/>
                </a:cubicBezTo>
                <a:cubicBezTo>
                  <a:pt x="420032" y="204640"/>
                  <a:pt x="422581" y="192241"/>
                  <a:pt x="427512" y="180735"/>
                </a:cubicBezTo>
                <a:cubicBezTo>
                  <a:pt x="489962" y="35018"/>
                  <a:pt x="415390" y="216853"/>
                  <a:pt x="475013" y="97607"/>
                </a:cubicBezTo>
                <a:cubicBezTo>
                  <a:pt x="480611" y="86411"/>
                  <a:pt x="482930" y="73856"/>
                  <a:pt x="486889" y="61981"/>
                </a:cubicBezTo>
                <a:cubicBezTo>
                  <a:pt x="490847" y="89690"/>
                  <a:pt x="503771" y="117570"/>
                  <a:pt x="498764" y="145109"/>
                </a:cubicBezTo>
                <a:cubicBezTo>
                  <a:pt x="495223" y="164582"/>
                  <a:pt x="472958" y="175426"/>
                  <a:pt x="463138" y="192610"/>
                </a:cubicBezTo>
                <a:cubicBezTo>
                  <a:pt x="441650" y="230215"/>
                  <a:pt x="458928" y="243646"/>
                  <a:pt x="439387" y="287612"/>
                </a:cubicBezTo>
                <a:cubicBezTo>
                  <a:pt x="431348" y="305698"/>
                  <a:pt x="415636" y="319280"/>
                  <a:pt x="403761" y="335114"/>
                </a:cubicBezTo>
                <a:cubicBezTo>
                  <a:pt x="402048" y="343678"/>
                  <a:pt x="390444" y="414467"/>
                  <a:pt x="380011" y="430116"/>
                </a:cubicBezTo>
                <a:cubicBezTo>
                  <a:pt x="363470" y="454927"/>
                  <a:pt x="318834" y="484905"/>
                  <a:pt x="296883" y="501368"/>
                </a:cubicBezTo>
                <a:cubicBezTo>
                  <a:pt x="285008" y="493451"/>
                  <a:pt x="270173" y="488763"/>
                  <a:pt x="261257" y="477618"/>
                </a:cubicBezTo>
                <a:cubicBezTo>
                  <a:pt x="253437" y="467843"/>
                  <a:pt x="254980" y="453188"/>
                  <a:pt x="249382" y="441992"/>
                </a:cubicBezTo>
                <a:cubicBezTo>
                  <a:pt x="242999" y="429226"/>
                  <a:pt x="233548" y="418241"/>
                  <a:pt x="225631" y="406366"/>
                </a:cubicBezTo>
                <a:lnTo>
                  <a:pt x="201881" y="311363"/>
                </a:lnTo>
                <a:cubicBezTo>
                  <a:pt x="197923" y="295529"/>
                  <a:pt x="192688" y="279961"/>
                  <a:pt x="190005" y="263862"/>
                </a:cubicBezTo>
                <a:cubicBezTo>
                  <a:pt x="175220" y="175148"/>
                  <a:pt x="188898" y="214146"/>
                  <a:pt x="154379" y="145109"/>
                </a:cubicBezTo>
                <a:cubicBezTo>
                  <a:pt x="150421" y="129275"/>
                  <a:pt x="142504" y="113928"/>
                  <a:pt x="142504" y="97607"/>
                </a:cubicBezTo>
                <a:cubicBezTo>
                  <a:pt x="142504" y="85089"/>
                  <a:pt x="150940" y="121197"/>
                  <a:pt x="154379" y="133233"/>
                </a:cubicBezTo>
                <a:cubicBezTo>
                  <a:pt x="158863" y="148926"/>
                  <a:pt x="161565" y="165102"/>
                  <a:pt x="166255" y="180735"/>
                </a:cubicBezTo>
                <a:cubicBezTo>
                  <a:pt x="201539" y="298350"/>
                  <a:pt x="182118" y="204671"/>
                  <a:pt x="201881" y="323238"/>
                </a:cubicBezTo>
                <a:cubicBezTo>
                  <a:pt x="205839" y="311363"/>
                  <a:pt x="210317" y="299648"/>
                  <a:pt x="213756" y="287612"/>
                </a:cubicBezTo>
                <a:cubicBezTo>
                  <a:pt x="218240" y="271919"/>
                  <a:pt x="219900" y="255393"/>
                  <a:pt x="225631" y="240111"/>
                </a:cubicBezTo>
                <a:cubicBezTo>
                  <a:pt x="231847" y="223536"/>
                  <a:pt x="242807" y="209046"/>
                  <a:pt x="249382" y="192610"/>
                </a:cubicBezTo>
                <a:cubicBezTo>
                  <a:pt x="258680" y="169365"/>
                  <a:pt x="259246" y="142189"/>
                  <a:pt x="273133" y="121358"/>
                </a:cubicBezTo>
                <a:lnTo>
                  <a:pt x="320634" y="50106"/>
                </a:lnTo>
                <a:cubicBezTo>
                  <a:pt x="383054" y="70912"/>
                  <a:pt x="346602" y="47100"/>
                  <a:pt x="368135" y="133233"/>
                </a:cubicBezTo>
                <a:cubicBezTo>
                  <a:pt x="374207" y="157521"/>
                  <a:pt x="385299" y="180332"/>
                  <a:pt x="391886" y="204485"/>
                </a:cubicBezTo>
                <a:cubicBezTo>
                  <a:pt x="398996" y="230557"/>
                  <a:pt x="411759" y="311849"/>
                  <a:pt x="415637" y="335114"/>
                </a:cubicBezTo>
                <a:cubicBezTo>
                  <a:pt x="427717" y="286794"/>
                  <a:pt x="424648" y="284470"/>
                  <a:pt x="451263" y="240111"/>
                </a:cubicBezTo>
                <a:cubicBezTo>
                  <a:pt x="465949" y="215634"/>
                  <a:pt x="485998" y="194390"/>
                  <a:pt x="498764" y="168859"/>
                </a:cubicBezTo>
                <a:cubicBezTo>
                  <a:pt x="528898" y="108593"/>
                  <a:pt x="512696" y="136088"/>
                  <a:pt x="546265" y="85732"/>
                </a:cubicBezTo>
                <a:cubicBezTo>
                  <a:pt x="574737" y="171151"/>
                  <a:pt x="540193" y="64480"/>
                  <a:pt x="570016" y="168859"/>
                </a:cubicBezTo>
                <a:cubicBezTo>
                  <a:pt x="573455" y="180895"/>
                  <a:pt x="579833" y="192138"/>
                  <a:pt x="581891" y="204485"/>
                </a:cubicBezTo>
                <a:cubicBezTo>
                  <a:pt x="583843" y="216199"/>
                  <a:pt x="581891" y="228236"/>
                  <a:pt x="581891" y="240111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3744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9DD27D2-F42A-443E-A9E5-7830709E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640" y="2636912"/>
            <a:ext cx="5090700" cy="3660000"/>
          </a:xfrm>
        </p:spPr>
        <p:txBody>
          <a:bodyPr/>
          <a:lstStyle/>
          <a:p>
            <a:r>
              <a:rPr lang="pl-PL" sz="4000" dirty="0"/>
              <a:t>GŁOS </a:t>
            </a:r>
          </a:p>
          <a:p>
            <a:pPr marL="38100" indent="0">
              <a:buNone/>
            </a:pPr>
            <a:r>
              <a:rPr lang="pl-PL" sz="4000" dirty="0"/>
              <a:t>		NIEWAŻNY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D48B9AF-EF60-4E68-AAA8-5FA3B3A49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44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99889D85-5600-47FA-8F15-204179737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7" name="Grupa 6">
            <a:extLst>
              <a:ext uri="{FF2B5EF4-FFF2-40B4-BE49-F238E27FC236}">
                <a16:creationId xmlns:a16="http://schemas.microsoft.com/office/drawing/2014/main" id="{C7627829-0BFB-4F8B-B382-8F875A420DAA}"/>
              </a:ext>
            </a:extLst>
          </p:cNvPr>
          <p:cNvGrpSpPr/>
          <p:nvPr/>
        </p:nvGrpSpPr>
        <p:grpSpPr>
          <a:xfrm>
            <a:off x="1191536" y="2691680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Prostokąt 9">
            <a:extLst>
              <a:ext uri="{FF2B5EF4-FFF2-40B4-BE49-F238E27FC236}">
                <a16:creationId xmlns:a16="http://schemas.microsoft.com/office/drawing/2014/main" id="{F8EA90F5-55CD-45AB-A565-120C68BBB68A}"/>
              </a:ext>
            </a:extLst>
          </p:cNvPr>
          <p:cNvSpPr/>
          <p:nvPr/>
        </p:nvSpPr>
        <p:spPr>
          <a:xfrm>
            <a:off x="6343884" y="2374032"/>
            <a:ext cx="2585982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Głosować można tylko na 1 kandydata</a:t>
            </a:r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id="{CD5941CF-5B18-4AA2-A0B9-98C3B3D978D4}"/>
              </a:ext>
            </a:extLst>
          </p:cNvPr>
          <p:cNvGrpSpPr/>
          <p:nvPr/>
        </p:nvGrpSpPr>
        <p:grpSpPr>
          <a:xfrm>
            <a:off x="1187624" y="1628800"/>
            <a:ext cx="144016" cy="144017"/>
            <a:chOff x="1187624" y="3573016"/>
            <a:chExt cx="144016" cy="144017"/>
          </a:xfrm>
        </p:grpSpPr>
        <p:cxnSp>
          <p:nvCxnSpPr>
            <p:cNvPr id="17" name="Łącznik prosty 16">
              <a:extLst>
                <a:ext uri="{FF2B5EF4-FFF2-40B4-BE49-F238E27FC236}">
                  <a16:creationId xmlns:a16="http://schemas.microsoft.com/office/drawing/2014/main" id="{B4049DEA-E5E7-4105-90F5-F19B531A97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>
              <a:extLst>
                <a:ext uri="{FF2B5EF4-FFF2-40B4-BE49-F238E27FC236}">
                  <a16:creationId xmlns:a16="http://schemas.microsoft.com/office/drawing/2014/main" id="{F7F0C44D-2F01-45B7-9B0D-618326150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82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E453382D-0D61-4E8E-963B-2C51E6751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1" name="Grupa 10">
            <a:extLst>
              <a:ext uri="{FF2B5EF4-FFF2-40B4-BE49-F238E27FC236}">
                <a16:creationId xmlns:a16="http://schemas.microsoft.com/office/drawing/2014/main" id="{EC6D3365-8F1D-4293-A90B-BE3EADC97FCC}"/>
              </a:ext>
            </a:extLst>
          </p:cNvPr>
          <p:cNvGrpSpPr/>
          <p:nvPr/>
        </p:nvGrpSpPr>
        <p:grpSpPr>
          <a:xfrm rot="317394">
            <a:off x="1125278" y="3731352"/>
            <a:ext cx="321001" cy="224408"/>
            <a:chOff x="1259632" y="2124472"/>
            <a:chExt cx="321001" cy="224408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>
            <a:extLst>
              <a:ext uri="{FF2B5EF4-FFF2-40B4-BE49-F238E27FC236}">
                <a16:creationId xmlns:a16="http://schemas.microsoft.com/office/drawing/2014/main" id="{901F473F-5CAD-4041-80B9-3F6D9AFDFE8C}"/>
              </a:ext>
            </a:extLst>
          </p:cNvPr>
          <p:cNvSpPr/>
          <p:nvPr/>
        </p:nvSpPr>
        <p:spPr>
          <a:xfrm>
            <a:off x="3671328" y="3645024"/>
            <a:ext cx="24128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-skreślony, art.306 </a:t>
            </a:r>
            <a:r>
              <a:rPr lang="pl-PL" sz="1050" kern="0" dirty="0" err="1">
                <a:solidFill>
                  <a:sysClr val="windowText" lastClr="000000"/>
                </a:solidFill>
                <a:latin typeface="Calibri"/>
              </a:rPr>
              <a:t>k.w</a:t>
            </a:r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. </a:t>
            </a:r>
            <a:endParaRPr lang="pl-PL" sz="1050" dirty="0"/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65D0482D-87A6-4A2B-9F8B-8A6CBEB20308}"/>
              </a:ext>
            </a:extLst>
          </p:cNvPr>
          <p:cNvSpPr/>
          <p:nvPr/>
        </p:nvSpPr>
        <p:spPr>
          <a:xfrm>
            <a:off x="6671940" y="2374032"/>
            <a:ext cx="22579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Znak „X” przy nazwisku skreślonego kandydata</a:t>
            </a:r>
          </a:p>
        </p:txBody>
      </p:sp>
    </p:spTree>
    <p:extLst>
      <p:ext uri="{BB962C8B-B14F-4D97-AF65-F5344CB8AC3E}">
        <p14:creationId xmlns:p14="http://schemas.microsoft.com/office/powerpoint/2010/main" val="595930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C0271AED-E640-413B-94A2-66C17BA7C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7" name="Grupa 6">
            <a:extLst>
              <a:ext uri="{FF2B5EF4-FFF2-40B4-BE49-F238E27FC236}">
                <a16:creationId xmlns:a16="http://schemas.microsoft.com/office/drawing/2014/main" id="{C7627829-0BFB-4F8B-B382-8F875A420DAA}"/>
              </a:ext>
            </a:extLst>
          </p:cNvPr>
          <p:cNvGrpSpPr/>
          <p:nvPr/>
        </p:nvGrpSpPr>
        <p:grpSpPr>
          <a:xfrm>
            <a:off x="1403648" y="2420888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Prostokąt 9">
            <a:extLst>
              <a:ext uri="{FF2B5EF4-FFF2-40B4-BE49-F238E27FC236}">
                <a16:creationId xmlns:a16="http://schemas.microsoft.com/office/drawing/2014/main" id="{F8EA90F5-55CD-45AB-A565-120C68BBB68A}"/>
              </a:ext>
            </a:extLst>
          </p:cNvPr>
          <p:cNvSpPr/>
          <p:nvPr/>
        </p:nvSpPr>
        <p:spPr>
          <a:xfrm>
            <a:off x="6343884" y="2374032"/>
            <a:ext cx="2585982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Znak „X” poza kratką</a:t>
            </a:r>
          </a:p>
        </p:txBody>
      </p:sp>
    </p:spTree>
    <p:extLst>
      <p:ext uri="{BB962C8B-B14F-4D97-AF65-F5344CB8AC3E}">
        <p14:creationId xmlns:p14="http://schemas.microsoft.com/office/powerpoint/2010/main" val="463404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tekstu 1">
            <a:extLst>
              <a:ext uri="{FF2B5EF4-FFF2-40B4-BE49-F238E27FC236}">
                <a16:creationId xmlns:a16="http://schemas.microsoft.com/office/drawing/2014/main" id="{AA06158D-6430-4F8F-8F3C-159707CC8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28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</p:txBody>
      </p:sp>
      <p:sp>
        <p:nvSpPr>
          <p:cNvPr id="37891" name="pole tekstowe 2">
            <a:extLst>
              <a:ext uri="{FF2B5EF4-FFF2-40B4-BE49-F238E27FC236}">
                <a16:creationId xmlns:a16="http://schemas.microsoft.com/office/drawing/2014/main" id="{25D1C78A-D71D-4C3B-BAA2-454AA0870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852936"/>
            <a:ext cx="55451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4000" b="1" dirty="0">
                <a:solidFill>
                  <a:srgbClr val="FFFFFF"/>
                </a:solidFill>
                <a:latin typeface="Arial" panose="020B0604020202020204" pitchFamily="34" charset="0"/>
              </a:rPr>
              <a:t>Dziękujemy za uwagę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58595B"/>
              </a:solidFill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7D6ADD2-1709-43FF-9839-C7459CAFD4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981B4541-7B2F-4D8F-B944-CCA1B73163DA}"/>
              </a:ext>
            </a:extLst>
          </p:cNvPr>
          <p:cNvSpPr/>
          <p:nvPr/>
        </p:nvSpPr>
        <p:spPr>
          <a:xfrm>
            <a:off x="79375" y="938213"/>
            <a:ext cx="8237041" cy="2862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pl-PL" sz="2000" b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        </a:t>
            </a:r>
            <a:r>
              <a:rPr lang="pl-PL" sz="2000" b="1" u="sng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Ustalając ważność głosu  komisja stosuje poniższe reguły: </a:t>
            </a:r>
          </a:p>
          <a:p>
            <a:pPr>
              <a:defRPr/>
            </a:pPr>
            <a:endParaRPr lang="pl-PL" sz="2000" b="1" u="sng" dirty="0">
              <a:latin typeface="Franklin Gothic Medium" panose="020B0603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Franklin Gothic Book" panose="020B0503020102020204" pitchFamily="34" charset="0"/>
              </a:rPr>
              <a:t>w przypadkach wątpliwych należy przyjmować, że znakiem „x” postawionym w kratce są </a:t>
            </a:r>
            <a:r>
              <a:rPr lang="pl-PL" sz="20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co najmniej dwie linie, które przecinają się w obrębie kratki.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l-PL" sz="2000" b="1" dirty="0">
              <a:latin typeface="Franklin Gothic Book" panose="020B0503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chemeClr val="accent5"/>
                </a:solidFill>
                <a:latin typeface="Franklin Gothic Book" panose="020B0503020102020204" pitchFamily="34" charset="0"/>
              </a:rPr>
              <a:t>decyzja, czy postawiony znak jest znakiem „x” w rozumieniu Kodeksu wyborczego oraz, czy postawiony jest on w kratce, czy poza nią, należy  wyłącznie do komisji; </a:t>
            </a:r>
          </a:p>
        </p:txBody>
      </p:sp>
      <p:sp>
        <p:nvSpPr>
          <p:cNvPr id="19459" name="pole tekstowe 2">
            <a:extLst>
              <a:ext uri="{FF2B5EF4-FFF2-40B4-BE49-F238E27FC236}">
                <a16:creationId xmlns:a16="http://schemas.microsoft.com/office/drawing/2014/main" id="{DF05E920-1D5E-4226-94B8-34B8478F7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200556"/>
            <a:ext cx="4895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DEFINICJA ZNAKU „X”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65D77871-A520-4B45-AC7F-0AF4BB256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4149725"/>
            <a:ext cx="84661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1800" b="1" dirty="0">
                <a:latin typeface="Franklin Gothic Book" panose="020B0503020102020204" pitchFamily="34" charset="0"/>
              </a:rPr>
              <a:t>wszelkie znaki, wykreślenia, przekreślenia, w tym również i znak „x” postawiony przez wyborcę poza przeznaczoną na to kratką, traktuje się jako dopiski, które nie wpływają na ważność głosu; 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41C307F-50B0-420D-AE1B-583879505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300663"/>
            <a:ext cx="813645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1800" b="1" dirty="0">
                <a:latin typeface="Franklin Gothic Book" panose="020B0503020102020204" pitchFamily="34" charset="0"/>
              </a:rPr>
              <a:t>wszelkie inne znaki niż znak „x”, tj. niebędące co najmniej dwiema liniami, które przecinają się w obrębie kratki, </a:t>
            </a:r>
            <a:r>
              <a:rPr lang="pl-PL" altLang="pl-PL" sz="18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naniesione</a:t>
            </a:r>
            <a:r>
              <a:rPr lang="pl-PL" altLang="pl-PL" sz="1800" b="1" dirty="0">
                <a:latin typeface="Franklin Gothic Book" panose="020B0503020102020204" pitchFamily="34" charset="0"/>
              </a:rPr>
              <a:t> w obrębie kratki, również nie wpływają na ważność głosu.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AA2CC48-20D5-46B7-9457-CFF1513A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ole tekstowe 1">
            <a:extLst>
              <a:ext uri="{FF2B5EF4-FFF2-40B4-BE49-F238E27FC236}">
                <a16:creationId xmlns:a16="http://schemas.microsoft.com/office/drawing/2014/main" id="{96A93FC5-8B2B-496C-873B-506CC4F20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12875"/>
            <a:ext cx="7921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20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do stwierdzenia, czy głos oddany na karcie do głosowania jest głosem ważnym, czy też głosem nieważnym, </a:t>
            </a:r>
            <a:r>
              <a:rPr lang="pl-PL" altLang="pl-PL" sz="2000" b="1" dirty="0">
                <a:solidFill>
                  <a:srgbClr val="FF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uprawniona jest tylko obwodowa komisja wyborcza</a:t>
            </a:r>
          </a:p>
        </p:txBody>
      </p:sp>
      <p:sp>
        <p:nvSpPr>
          <p:cNvPr id="20483" name="pole tekstowe 2">
            <a:extLst>
              <a:ext uri="{FF2B5EF4-FFF2-40B4-BE49-F238E27FC236}">
                <a16:creationId xmlns:a16="http://schemas.microsoft.com/office/drawing/2014/main" id="{91D7D6D5-C264-485D-8B22-1737821AA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90538"/>
            <a:ext cx="489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DEFINICJA ZNAKU „X”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C3F9DF39-7AC8-4079-8BCB-F116B0FC0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4724400"/>
            <a:ext cx="8072511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>
                <a:solidFill>
                  <a:srgbClr val="FF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odpowiedzią może być jedynie przytoczenie brzmienia art. 5 ust. 12 Kodeksu wyborczego – </a:t>
            </a:r>
            <a:r>
              <a:rPr lang="pl-PL" altLang="pl-PL" sz="2000" b="1" dirty="0">
                <a:solidFill>
                  <a:schemeClr val="accent5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„znak „x” – rozumie się przez to co najmniej dwie linie, które przecinają się w obrębie kratki”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9156B9F9-8B9B-42B9-AC7E-5C668AB17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3248025"/>
            <a:ext cx="8353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2000" b="1" u="sng" dirty="0">
                <a:latin typeface="Franklin Gothic Book" panose="020B0503020102020204" pitchFamily="34" charset="0"/>
                <a:cs typeface="Arial" panose="020B0604020202020204" pitchFamily="34" charset="0"/>
              </a:rPr>
              <a:t>nie jest uzasadnionym występowanie z pytaniami w tym zakresie do innych podmiotów, w tym również do Okręgowej Komisji Wyborczej, urzędnika wyborczego, czy delegatury KBW.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98B370-73DD-4F59-9DAE-DEEBC07E4B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F9ADB0E-12DE-4621-9EDA-63B7EF87C0F5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4819" name="pole tekstowe 2">
            <a:extLst>
              <a:ext uri="{FF2B5EF4-FFF2-40B4-BE49-F238E27FC236}">
                <a16:creationId xmlns:a16="http://schemas.microsoft.com/office/drawing/2014/main" id="{6B85ED52-97D7-4E13-971F-1E0684137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906" y="332656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C1F711F-0D88-4D99-8375-3BD5F2DD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6B0EE2B-2F94-4CB3-A4BD-C9D33FA6B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Pismo odręczne 4">
                <a:extLst>
                  <a:ext uri="{FF2B5EF4-FFF2-40B4-BE49-F238E27FC236}">
                    <a16:creationId xmlns:a16="http://schemas.microsoft.com/office/drawing/2014/main" id="{47FF3FE5-A289-4AF5-88D7-14A00F382416}"/>
                  </a:ext>
                </a:extLst>
              </p14:cNvPr>
              <p14:cNvContentPartPr/>
              <p14:nvPr/>
            </p14:nvContentPartPr>
            <p14:xfrm>
              <a:off x="1640422" y="2576880"/>
              <a:ext cx="832680" cy="844560"/>
            </p14:xfrm>
          </p:contentPart>
        </mc:Choice>
        <mc:Fallback xmlns="">
          <p:pic>
            <p:nvPicPr>
              <p:cNvPr id="5" name="Pismo odręczne 4">
                <a:extLst>
                  <a:ext uri="{FF2B5EF4-FFF2-40B4-BE49-F238E27FC236}">
                    <a16:creationId xmlns:a16="http://schemas.microsoft.com/office/drawing/2014/main" id="{47FF3FE5-A289-4AF5-88D7-14A00F3824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1342" y="2557800"/>
                <a:ext cx="870480" cy="88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Pismo odręczne 8">
                <a:extLst>
                  <a:ext uri="{FF2B5EF4-FFF2-40B4-BE49-F238E27FC236}">
                    <a16:creationId xmlns:a16="http://schemas.microsoft.com/office/drawing/2014/main" id="{73D32007-D2F1-4A99-A326-83737AE5379A}"/>
                  </a:ext>
                </a:extLst>
              </p14:cNvPr>
              <p14:cNvContentPartPr/>
              <p14:nvPr/>
            </p14:nvContentPartPr>
            <p14:xfrm>
              <a:off x="-1501658" y="2388600"/>
              <a:ext cx="360" cy="360"/>
            </p14:xfrm>
          </p:contentPart>
        </mc:Choice>
        <mc:Fallback xmlns="">
          <p:pic>
            <p:nvPicPr>
              <p:cNvPr id="9" name="Pismo odręczne 8">
                <a:extLst>
                  <a:ext uri="{FF2B5EF4-FFF2-40B4-BE49-F238E27FC236}">
                    <a16:creationId xmlns:a16="http://schemas.microsoft.com/office/drawing/2014/main" id="{73D32007-D2F1-4A99-A326-83737AE537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520738" y="2369520"/>
                <a:ext cx="38160" cy="381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73582C-10AE-4F9B-B829-FC19C76843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038CFF5-FD43-4841-91A4-FE6883DBC3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D0608EE8-276B-4711-9E56-93E29159305C}"/>
              </a:ext>
            </a:extLst>
          </p:cNvPr>
          <p:cNvSpPr/>
          <p:nvPr/>
        </p:nvSpPr>
        <p:spPr>
          <a:xfrm>
            <a:off x="1675769" y="2327528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1507" name="pole tekstowe 2">
            <a:extLst>
              <a:ext uri="{FF2B5EF4-FFF2-40B4-BE49-F238E27FC236}">
                <a16:creationId xmlns:a16="http://schemas.microsoft.com/office/drawing/2014/main" id="{88EDAD4C-328E-4637-94A5-95C2B0126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16BC02E-EB7E-4B87-80FE-B6BA1EAB0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D92F675-2C6B-40BF-994E-AE98934B7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5070227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Pismo odręczne 8">
                <a:extLst>
                  <a:ext uri="{FF2B5EF4-FFF2-40B4-BE49-F238E27FC236}">
                    <a16:creationId xmlns:a16="http://schemas.microsoft.com/office/drawing/2014/main" id="{DE0A26D5-51DB-47FD-B830-1BE2E3639BED}"/>
                  </a:ext>
                </a:extLst>
              </p14:cNvPr>
              <p14:cNvContentPartPr/>
              <p14:nvPr/>
            </p14:nvContentPartPr>
            <p14:xfrm>
              <a:off x="1623707" y="1508660"/>
              <a:ext cx="2543760" cy="3098160"/>
            </p14:xfrm>
          </p:contentPart>
        </mc:Choice>
        <mc:Fallback xmlns="">
          <p:pic>
            <p:nvPicPr>
              <p:cNvPr id="9" name="Pismo odręczne 8">
                <a:extLst>
                  <a:ext uri="{FF2B5EF4-FFF2-40B4-BE49-F238E27FC236}">
                    <a16:creationId xmlns:a16="http://schemas.microsoft.com/office/drawing/2014/main" id="{DE0A26D5-51DB-47FD-B830-1BE2E3639BE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27" y="1489580"/>
                <a:ext cx="2581560" cy="31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Pismo odręczne 10">
                <a:extLst>
                  <a:ext uri="{FF2B5EF4-FFF2-40B4-BE49-F238E27FC236}">
                    <a16:creationId xmlns:a16="http://schemas.microsoft.com/office/drawing/2014/main" id="{CB863FC1-9F34-4801-B210-4E27130B4175}"/>
                  </a:ext>
                </a:extLst>
              </p14:cNvPr>
              <p14:cNvContentPartPr/>
              <p14:nvPr/>
            </p14:nvContentPartPr>
            <p14:xfrm>
              <a:off x="1230220" y="1556792"/>
              <a:ext cx="3125880" cy="2832120"/>
            </p14:xfrm>
          </p:contentPart>
        </mc:Choice>
        <mc:Fallback xmlns=""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id="{CB863FC1-9F34-4801-B210-4E27130B41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11140" y="1537712"/>
                <a:ext cx="3163680" cy="28699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9D61EB3-0348-4F4D-B956-FE27E6E43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0FA655E5-0F34-4785-9CDF-D46A14935F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F21FD73-656B-4FF2-8887-7A46BA752623}"/>
              </a:ext>
            </a:extLst>
          </p:cNvPr>
          <p:cNvSpPr/>
          <p:nvPr/>
        </p:nvSpPr>
        <p:spPr>
          <a:xfrm>
            <a:off x="1619672" y="2520156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2531" name="pole tekstowe 2">
            <a:extLst>
              <a:ext uri="{FF2B5EF4-FFF2-40B4-BE49-F238E27FC236}">
                <a16:creationId xmlns:a16="http://schemas.microsoft.com/office/drawing/2014/main" id="{70752B70-B235-4BA5-803D-4EB401550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5520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9A83F5A-13CD-4D40-92CF-00E04DFCE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3A03E4A-7D59-4894-885F-F33DC736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722813"/>
            <a:ext cx="8424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nie przecinają się w obrębie kratki</a:t>
            </a:r>
            <a:r>
              <a:rPr lang="pl-PL" altLang="pl-PL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Pismo odręczne 13">
                <a:extLst>
                  <a:ext uri="{FF2B5EF4-FFF2-40B4-BE49-F238E27FC236}">
                    <a16:creationId xmlns:a16="http://schemas.microsoft.com/office/drawing/2014/main" id="{83143850-7CFA-4DEC-A61E-545C733A984B}"/>
                  </a:ext>
                </a:extLst>
              </p14:cNvPr>
              <p14:cNvContentPartPr/>
              <p14:nvPr/>
            </p14:nvContentPartPr>
            <p14:xfrm>
              <a:off x="1212650" y="1690128"/>
              <a:ext cx="3464280" cy="2441520"/>
            </p14:xfrm>
          </p:contentPart>
        </mc:Choice>
        <mc:Fallback xmlns="">
          <p:pic>
            <p:nvPicPr>
              <p:cNvPr id="14" name="Pismo odręczne 13">
                <a:extLst>
                  <a:ext uri="{FF2B5EF4-FFF2-40B4-BE49-F238E27FC236}">
                    <a16:creationId xmlns:a16="http://schemas.microsoft.com/office/drawing/2014/main" id="{83143850-7CFA-4DEC-A61E-545C733A98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5730" y="1673208"/>
                <a:ext cx="3497400" cy="2474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B98409-9453-4547-A97F-E4F216D1C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F57013F-7E9E-4FC3-AA73-078CFEA38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8C7154A7-0B19-448F-BEB4-9302F1AE61BB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3555" name="pole tekstowe 2">
            <a:extLst>
              <a:ext uri="{FF2B5EF4-FFF2-40B4-BE49-F238E27FC236}">
                <a16:creationId xmlns:a16="http://schemas.microsoft.com/office/drawing/2014/main" id="{7AEDDF42-DF70-4A24-8503-FDF0EDE7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447" y="244671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066BF4E-125D-4012-A75C-0446F9F96D01}"/>
              </a:ext>
            </a:extLst>
          </p:cNvPr>
          <p:cNvCxnSpPr/>
          <p:nvPr/>
        </p:nvCxnSpPr>
        <p:spPr>
          <a:xfrm>
            <a:off x="539750" y="1395413"/>
            <a:ext cx="3384550" cy="2879725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25926219-7F6B-49CA-9810-B062FA1C368D}"/>
              </a:ext>
            </a:extLst>
          </p:cNvPr>
          <p:cNvCxnSpPr/>
          <p:nvPr/>
        </p:nvCxnSpPr>
        <p:spPr>
          <a:xfrm flipH="1">
            <a:off x="1258888" y="1908175"/>
            <a:ext cx="3673475" cy="295275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8262D60-0EB4-4AA4-BF9C-050CDC0DE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7580646-B6B6-41E5-9076-1789158CB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obramowanie kratki należy uznać za część kratki.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BBAADF-1032-4AC4-A983-9421944E0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22644381-CF10-46CE-9510-42C666DACB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2AA1AB6-9034-4448-A056-CA88F48CFFE7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24579" name="pole tekstowe 2">
            <a:extLst>
              <a:ext uri="{FF2B5EF4-FFF2-40B4-BE49-F238E27FC236}">
                <a16:creationId xmlns:a16="http://schemas.microsoft.com/office/drawing/2014/main" id="{9C4F4498-7E9F-4F07-806C-82589B517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8711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B3C7753-212F-4B25-B482-4B3D2A3B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1089781-A997-4FDD-91F4-AF8C47B5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995244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nie przecinają się w obrębie kratki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Pismo odręczne 10">
                <a:extLst>
                  <a:ext uri="{FF2B5EF4-FFF2-40B4-BE49-F238E27FC236}">
                    <a16:creationId xmlns:a16="http://schemas.microsoft.com/office/drawing/2014/main" id="{02AEB96C-FABC-4954-93B0-71B4EAD0A507}"/>
                  </a:ext>
                </a:extLst>
              </p14:cNvPr>
              <p14:cNvContentPartPr/>
              <p14:nvPr/>
            </p14:nvContentPartPr>
            <p14:xfrm>
              <a:off x="1163771" y="1357887"/>
              <a:ext cx="2843280" cy="3016440"/>
            </p14:xfrm>
          </p:contentPart>
        </mc:Choice>
        <mc:Fallback xmlns=""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id="{02AEB96C-FABC-4954-93B0-71B4EAD0A5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5331" y="1329447"/>
                <a:ext cx="2900160" cy="30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Pismo odręczne 12">
                <a:extLst>
                  <a:ext uri="{FF2B5EF4-FFF2-40B4-BE49-F238E27FC236}">
                    <a16:creationId xmlns:a16="http://schemas.microsoft.com/office/drawing/2014/main" id="{F7381B94-712B-4F1E-A1FA-9A7F54E6224E}"/>
                  </a:ext>
                </a:extLst>
              </p14:cNvPr>
              <p14:cNvContentPartPr/>
              <p14:nvPr/>
            </p14:nvContentPartPr>
            <p14:xfrm>
              <a:off x="2383091" y="1751367"/>
              <a:ext cx="2028600" cy="3114720"/>
            </p14:xfrm>
          </p:contentPart>
        </mc:Choice>
        <mc:Fallback xmlns="">
          <p:pic>
            <p:nvPicPr>
              <p:cNvPr id="13" name="Pismo odręczne 12">
                <a:extLst>
                  <a:ext uri="{FF2B5EF4-FFF2-40B4-BE49-F238E27FC236}">
                    <a16:creationId xmlns:a16="http://schemas.microsoft.com/office/drawing/2014/main" id="{F7381B94-712B-4F1E-A1FA-9A7F54E6224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4651" y="1722927"/>
                <a:ext cx="2085480" cy="31716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149D77-2652-4F34-925B-B4DC4CD17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76F071F-F4E7-475C-8B9A-514A0EC7A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Układy scenorysów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22462</TotalTime>
  <Words>659</Words>
  <Application>Microsoft Office PowerPoint</Application>
  <PresentationFormat>Pokaz na ekranie (4:3)</PresentationFormat>
  <Paragraphs>123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11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27</vt:i4>
      </vt:variant>
    </vt:vector>
  </HeadingPairs>
  <TitlesOfParts>
    <vt:vector size="40" baseType="lpstr">
      <vt:lpstr>Arial</vt:lpstr>
      <vt:lpstr>Arial Black</vt:lpstr>
      <vt:lpstr>Arvo</vt:lpstr>
      <vt:lpstr>Calibri</vt:lpstr>
      <vt:lpstr>Calibri Light</vt:lpstr>
      <vt:lpstr>Franklin Gothic Book</vt:lpstr>
      <vt:lpstr>Franklin Gothic Demi</vt:lpstr>
      <vt:lpstr>Franklin Gothic Medium</vt:lpstr>
      <vt:lpstr>Neo Sans Pro</vt:lpstr>
      <vt:lpstr>Roboto Condensed</vt:lpstr>
      <vt:lpstr>Roboto Condensed Light</vt:lpstr>
      <vt:lpstr>Układy scenorysów</vt:lpstr>
      <vt:lpstr>Salerio template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KBWOL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Krajowe Biuro Wyborcze w Olsztynie</dc:creator>
  <cp:lastModifiedBy>Admin</cp:lastModifiedBy>
  <cp:revision>3184</cp:revision>
  <cp:lastPrinted>2018-05-15T10:39:02Z</cp:lastPrinted>
  <dcterms:created xsi:type="dcterms:W3CDTF">2014-05-06T10:10:29Z</dcterms:created>
  <dcterms:modified xsi:type="dcterms:W3CDTF">2020-06-17T12:32:37Z</dcterms:modified>
</cp:coreProperties>
</file>